
<file path=[Content_Types].xml><?xml version="1.0" encoding="utf-8"?>
<Types xmlns="http://schemas.openxmlformats.org/package/2006/content-types">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34"/>
  </p:handoutMasterIdLst>
  <p:sldIdLst>
    <p:sldId id="257" r:id="rId3"/>
    <p:sldId id="333" r:id="rId4"/>
    <p:sldId id="258" r:id="rId5"/>
    <p:sldId id="335" r:id="rId6"/>
    <p:sldId id="336" r:id="rId7"/>
    <p:sldId id="339" r:id="rId8"/>
    <p:sldId id="340" r:id="rId9"/>
    <p:sldId id="341" r:id="rId10"/>
    <p:sldId id="342" r:id="rId11"/>
    <p:sldId id="343" r:id="rId12"/>
    <p:sldId id="344" r:id="rId13"/>
    <p:sldId id="345" r:id="rId14"/>
    <p:sldId id="346" r:id="rId15"/>
    <p:sldId id="347" r:id="rId16"/>
    <p:sldId id="350" r:id="rId17"/>
    <p:sldId id="351" r:id="rId18"/>
    <p:sldId id="352" r:id="rId19"/>
    <p:sldId id="353" r:id="rId21"/>
    <p:sldId id="354" r:id="rId22"/>
    <p:sldId id="355" r:id="rId23"/>
    <p:sldId id="388" r:id="rId24"/>
    <p:sldId id="364" r:id="rId25"/>
    <p:sldId id="356" r:id="rId26"/>
    <p:sldId id="357" r:id="rId27"/>
    <p:sldId id="358" r:id="rId28"/>
    <p:sldId id="391" r:id="rId29"/>
    <p:sldId id="360" r:id="rId30"/>
    <p:sldId id="361" r:id="rId31"/>
    <p:sldId id="394" r:id="rId32"/>
    <p:sldId id="363" r:id="rId33"/>
  </p:sldIdLst>
  <p:sldSz cx="12192635" cy="6858000"/>
  <p:notesSz cx="6858000" cy="9144000"/>
  <p:embeddedFontLst>
    <p:embeddedFont>
      <p:font typeface="宋体" panose="02010600030101010101" pitchFamily="2" charset="-122"/>
      <p:regular r:id="rId38"/>
    </p:embeddedFont>
    <p:embeddedFont>
      <p:font typeface="黑体" panose="02010609060101010101" charset="-122"/>
      <p:regular r:id="rId39"/>
    </p:embeddedFont>
    <p:embeddedFont>
      <p:font typeface="Source Han Sans CN Heavy" panose="020B0800000000000000" charset="-122"/>
      <p:regular r:id="rId40"/>
    </p:embeddedFont>
    <p:embeddedFont>
      <p:font typeface="Source Han Serif CN Regular" panose="02020400000000000000" charset="-122"/>
      <p:regular r:id="rId41"/>
    </p:embeddedFont>
    <p:embeddedFont>
      <p:font typeface="Sansita" panose="03060A02030902020506" charset="0"/>
      <p:regular r:id="rId42"/>
    </p:embeddedFont>
    <p:embeddedFont>
      <p:font typeface="Calibri" panose="020F07020304040A0204" charset="0"/>
      <p:regular r:id="rId43"/>
    </p:embeddedFont>
    <p:embeddedFont>
      <p:font typeface="Cha" panose="03050602040202020205" charset="0"/>
      <p:regular r:id="rId44"/>
    </p:embeddedFont>
    <p:embeddedFont>
      <p:font typeface="Source Han Serif CN" panose="02020400000000000000" charset="-122"/>
      <p:regular r:id="rId45"/>
    </p:embeddedFont>
    <p:embeddedFont>
      <p:font typeface="Microsoft YaHei" panose="020B0503020204020204" charset="-122"/>
      <p:regular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4" userDrawn="1">
          <p15:clr>
            <a:srgbClr val="A4A3A4"/>
          </p15:clr>
        </p15:guide>
        <p15:guide id="2" pos="39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254"/>
    <a:srgbClr val="FFFFFF"/>
    <a:srgbClr val="E7F3E8"/>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94"/>
        <p:guide pos="392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slide" Target="slides/slide2.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bwMode="auto">
      <p:bgPr>
        <a:solidFill>
          <a:srgbClr val="E7F3E8"/>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bwMode="auto">
      <p:bgPr>
        <a:solidFill>
          <a:srgbClr val="E7F3E8"/>
        </a:solidFill>
        <a:effectLst/>
      </p:bgPr>
    </p:bg>
    <p:spTree>
      <p:nvGrpSpPr>
        <p:cNvPr id="1" name=""/>
        <p:cNvGrpSpPr/>
        <p:nvPr/>
      </p:nvGrpSpPr>
      <p:grpSpPr>
        <a:xfrm>
          <a:off x="0" y="0"/>
          <a:ext cx="0" cy="0"/>
          <a:chOff x="0" y="0"/>
          <a:chExt cx="0" cy="0"/>
        </a:xfrm>
      </p:grpSpPr>
      <p:sp>
        <p:nvSpPr>
          <p:cNvPr id="5" name="文本框 4"/>
          <p:cNvSpPr txBox="1"/>
          <p:nvPr userDrawn="1"/>
        </p:nvSpPr>
        <p:spPr>
          <a:xfrm>
            <a:off x="4507865" y="-2256790"/>
            <a:ext cx="4064000" cy="368300"/>
          </a:xfrm>
          <a:prstGeom prst="rect">
            <a:avLst/>
          </a:prstGeom>
          <a:noFill/>
        </p:spPr>
        <p:txBody>
          <a:bodyPr wrap="square" rtlCol="0">
            <a:spAutoFit/>
          </a:bodyPr>
          <a:p>
            <a:endParaRPr lang="zh-CN" altLang="en-US"/>
          </a:p>
        </p:txBody>
      </p:sp>
      <p:pic>
        <p:nvPicPr>
          <p:cNvPr id="2" name="图片 1" descr="4"/>
          <p:cNvPicPr>
            <a:picLocks noChangeAspect="1"/>
          </p:cNvPicPr>
          <p:nvPr userDrawn="1"/>
        </p:nvPicPr>
        <p:blipFill>
          <a:blip r:embed="rId2"/>
          <a:stretch>
            <a:fillRect/>
          </a:stretch>
        </p:blipFill>
        <p:spPr>
          <a:xfrm>
            <a:off x="0" y="6653530"/>
            <a:ext cx="12192000" cy="204470"/>
          </a:xfrm>
          <a:prstGeom prst="rect">
            <a:avLst/>
          </a:prstGeom>
        </p:spPr>
      </p:pic>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FFFFF"/>
        </a:solidFill>
        <a:effectLst/>
      </p:bgPr>
    </p:bg>
    <p:spTree>
      <p:nvGrpSpPr>
        <p:cNvPr id="1" name=""/>
        <p:cNvGrpSpPr/>
        <p:nvPr/>
      </p:nvGrpSpPr>
      <p:grpSpPr>
        <a:xfrm>
          <a:off x="0" y="0"/>
          <a:ext cx="0" cy="0"/>
          <a:chOff x="0" y="0"/>
          <a:chExt cx="0" cy="0"/>
        </a:xfrm>
      </p:grpSpPr>
      <p:pic>
        <p:nvPicPr>
          <p:cNvPr id="2" name="图片 1" descr="4"/>
          <p:cNvPicPr>
            <a:picLocks noChangeAspect="1"/>
          </p:cNvPicPr>
          <p:nvPr userDrawn="1">
            <p:custDataLst>
              <p:tags r:id="rId2"/>
            </p:custDataLst>
          </p:nvPr>
        </p:nvPicPr>
        <p:blipFill>
          <a:blip r:embed="rId3"/>
          <a:stretch>
            <a:fillRect/>
          </a:stretch>
        </p:blipFill>
        <p:spPr>
          <a:xfrm>
            <a:off x="0" y="6653530"/>
            <a:ext cx="12192000" cy="20447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tags" Target="../tags/tag2.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 name="KSO_TEMPLATE" hidden="1"/>
          <p:cNvSpPr/>
          <p:nvPr>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l" rtl="0" eaLnBrk="0" fontAlgn="base" hangingPunct="0">
        <a:lnSpc>
          <a:spcPct val="90000"/>
        </a:lnSpc>
        <a:spcBef>
          <a:spcPct val="0"/>
        </a:spcBef>
        <a:spcAft>
          <a:spcPct val="0"/>
        </a:spcAft>
        <a:defRPr sz="3600" kern="1200">
          <a:solidFill>
            <a:schemeClr val="accent1"/>
          </a:solidFill>
          <a:latin typeface="黑体" panose="02010609060101010101" charset="-122"/>
          <a:ea typeface="黑体" panose="02010609060101010101" charset="-122"/>
          <a:cs typeface="+mj-cs"/>
        </a:defRPr>
      </a:lvl1pPr>
      <a:lvl2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2pPr>
      <a:lvl3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3pPr>
      <a:lvl4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4pPr>
      <a:lvl5pPr algn="l" rtl="0" eaLnBrk="0" fontAlgn="base" hangingPunct="0">
        <a:lnSpc>
          <a:spcPct val="90000"/>
        </a:lnSpc>
        <a:spcBef>
          <a:spcPct val="0"/>
        </a:spcBef>
        <a:spcAft>
          <a:spcPct val="0"/>
        </a:spcAft>
        <a:defRPr sz="3600">
          <a:solidFill>
            <a:schemeClr val="accent1"/>
          </a:solidFill>
          <a:latin typeface="黑体" panose="02010609060101010101" charset="-122"/>
          <a:ea typeface="黑体" panose="02010609060101010101" charset="-122"/>
        </a:defRPr>
      </a:lvl5pPr>
      <a:lvl6pPr marL="4572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6pPr>
      <a:lvl7pPr marL="9144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7pPr>
      <a:lvl8pPr marL="13716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8pPr>
      <a:lvl9pPr marL="1828800" algn="l" rtl="0" fontAlgn="base">
        <a:lnSpc>
          <a:spcPct val="90000"/>
        </a:lnSpc>
        <a:spcBef>
          <a:spcPct val="0"/>
        </a:spcBef>
        <a:spcAft>
          <a:spcPct val="0"/>
        </a:spcAft>
        <a:defRPr sz="3600">
          <a:solidFill>
            <a:schemeClr val="tx1"/>
          </a:solidFill>
          <a:latin typeface="黑体" panose="02010609060101010101" charset="-122"/>
          <a:ea typeface="黑体" panose="02010609060101010101"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黑体" panose="02010609060101010101" charset="-122"/>
          <a:ea typeface="黑体" panose="02010609060101010101"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黑体" panose="02010609060101010101" charset="-122"/>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image" Target="../media/image6.png"/><Relationship Id="rId3" Type="http://schemas.openxmlformats.org/officeDocument/2006/relationships/tags" Target="../tags/tag109.xml"/><Relationship Id="rId2" Type="http://schemas.openxmlformats.org/officeDocument/2006/relationships/image" Target="../media/image24.png"/><Relationship Id="rId15" Type="http://schemas.openxmlformats.org/officeDocument/2006/relationships/slideLayout" Target="../slideLayouts/slideLayout3.xml"/><Relationship Id="rId14" Type="http://schemas.openxmlformats.org/officeDocument/2006/relationships/tags" Target="../tags/tag115.xml"/><Relationship Id="rId13" Type="http://schemas.openxmlformats.org/officeDocument/2006/relationships/image" Target="../media/image25.png"/><Relationship Id="rId12" Type="http://schemas.openxmlformats.org/officeDocument/2006/relationships/image" Target="../media/image7.png"/><Relationship Id="rId11" Type="http://schemas.microsoft.com/office/2007/relationships/media" Target="../media/media7.mp3"/><Relationship Id="rId10" Type="http://schemas.openxmlformats.org/officeDocument/2006/relationships/audio" Target="../media/media7.mp3"/><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6.png"/><Relationship Id="rId2" Type="http://schemas.openxmlformats.org/officeDocument/2006/relationships/tags" Target="../tags/tag116.xml"/><Relationship Id="rId17" Type="http://schemas.openxmlformats.org/officeDocument/2006/relationships/slideLayout" Target="../slideLayouts/slideLayout3.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image" Target="../media/image27.png"/><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6.png"/><Relationship Id="rId10" Type="http://schemas.openxmlformats.org/officeDocument/2006/relationships/slideLayout" Target="../slideLayouts/slideLayout3.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6.png"/><Relationship Id="rId1" Type="http://schemas.openxmlformats.org/officeDocument/2006/relationships/tags" Target="../tags/tag137.xml"/></Relationships>
</file>

<file path=ppt/slides/_rels/slide14.xml.rels><?xml version="1.0" encoding="UTF-8" standalone="yes"?>
<Relationships xmlns="http://schemas.openxmlformats.org/package/2006/relationships"><Relationship Id="rId9" Type="http://schemas.microsoft.com/office/2007/relationships/media" Target="../media/media8.mp3"/><Relationship Id="rId8" Type="http://schemas.openxmlformats.org/officeDocument/2006/relationships/audio" Target="../media/media8.mp3"/><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image" Target="../media/image6.png"/><Relationship Id="rId2" Type="http://schemas.openxmlformats.org/officeDocument/2006/relationships/tags" Target="../tags/tag141.xml"/><Relationship Id="rId12" Type="http://schemas.openxmlformats.org/officeDocument/2006/relationships/slideLayout" Target="../slideLayouts/slideLayout3.xml"/><Relationship Id="rId11" Type="http://schemas.openxmlformats.org/officeDocument/2006/relationships/tags" Target="../tags/tag146.xml"/><Relationship Id="rId10" Type="http://schemas.openxmlformats.org/officeDocument/2006/relationships/image" Target="../media/image7.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image" Target="../media/image6.png"/><Relationship Id="rId1" Type="http://schemas.openxmlformats.org/officeDocument/2006/relationships/tags" Target="../tags/tag147.xml"/></Relationships>
</file>

<file path=ppt/slides/_rels/slide16.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image" Target="../media/image6.png"/><Relationship Id="rId14" Type="http://schemas.openxmlformats.org/officeDocument/2006/relationships/slideLayout" Target="../slideLayouts/slideLayout3.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52.xml"/></Relationships>
</file>

<file path=ppt/slides/_rels/slide17.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image" Target="../media/image6.png"/><Relationship Id="rId2" Type="http://schemas.openxmlformats.org/officeDocument/2006/relationships/tags" Target="../tags/tag162.xml"/><Relationship Id="rId15" Type="http://schemas.openxmlformats.org/officeDocument/2006/relationships/notesSlide" Target="../notesSlides/notesSlide1.xml"/><Relationship Id="rId14" Type="http://schemas.openxmlformats.org/officeDocument/2006/relationships/slideLayout" Target="../slideLayouts/slideLayout3.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image" Target="../media/image34.png"/><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image" Target="../media/image6.png"/><Relationship Id="rId1" Type="http://schemas.openxmlformats.org/officeDocument/2006/relationships/tags" Target="../tags/tag17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8.xml"/><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6.png"/><Relationship Id="rId2" Type="http://schemas.openxmlformats.org/officeDocument/2006/relationships/image" Target="../media/image5.png"/><Relationship Id="rId18" Type="http://schemas.openxmlformats.org/officeDocument/2006/relationships/slideLayout" Target="../slideLayouts/slideLayout2.xml"/><Relationship Id="rId17" Type="http://schemas.openxmlformats.org/officeDocument/2006/relationships/tags" Target="../tags/tag14.xml"/><Relationship Id="rId16" Type="http://schemas.openxmlformats.org/officeDocument/2006/relationships/image" Target="../media/image7.png"/><Relationship Id="rId15" Type="http://schemas.microsoft.com/office/2007/relationships/media" Target="../media/media1.mp3"/><Relationship Id="rId14" Type="http://schemas.openxmlformats.org/officeDocument/2006/relationships/audio" Target="../media/media1.mp3"/><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3.xml"/><Relationship Id="rId7" Type="http://schemas.openxmlformats.org/officeDocument/2006/relationships/image" Target="../media/image7.png"/><Relationship Id="rId6" Type="http://schemas.microsoft.com/office/2007/relationships/media" Target="../media/media9.mp3"/><Relationship Id="rId5" Type="http://schemas.openxmlformats.org/officeDocument/2006/relationships/audio" Target="../media/media9.mp3"/><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6.xml"/><Relationship Id="rId5" Type="http://schemas.openxmlformats.org/officeDocument/2006/relationships/image" Target="../media/image7.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tags" Target="../tags/tag185.xml"/><Relationship Id="rId1" Type="http://schemas.openxmlformats.org/officeDocument/2006/relationships/tags" Target="../tags/tag184.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23.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37.png"/><Relationship Id="rId16" Type="http://schemas.openxmlformats.org/officeDocument/2006/relationships/slideLayout" Target="../slideLayouts/slideLayout2.xml"/><Relationship Id="rId15" Type="http://schemas.openxmlformats.org/officeDocument/2006/relationships/tags" Target="../tags/tag203.xml"/><Relationship Id="rId14" Type="http://schemas.openxmlformats.org/officeDocument/2006/relationships/tags" Target="../tags/tag202.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image" Target="../media/image38.png"/><Relationship Id="rId2" Type="http://schemas.openxmlformats.org/officeDocument/2006/relationships/tags" Target="../tags/tag205.xml"/><Relationship Id="rId1" Type="http://schemas.openxmlformats.org/officeDocument/2006/relationships/tags" Target="../tags/tag204.xml"/></Relationships>
</file>

<file path=ppt/slides/_rels/slide25.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tags" Target="../tags/tag211.xml"/><Relationship Id="rId20" Type="http://schemas.openxmlformats.org/officeDocument/2006/relationships/slideLayout" Target="../slideLayouts/slideLayout3.xml"/><Relationship Id="rId2" Type="http://schemas.openxmlformats.org/officeDocument/2006/relationships/tags" Target="../tags/tag210.xml"/><Relationship Id="rId19" Type="http://schemas.openxmlformats.org/officeDocument/2006/relationships/tags" Target="../tags/tag222.xml"/><Relationship Id="rId18" Type="http://schemas.openxmlformats.org/officeDocument/2006/relationships/tags" Target="../tags/tag221.xml"/><Relationship Id="rId17" Type="http://schemas.openxmlformats.org/officeDocument/2006/relationships/tags" Target="../tags/tag220.xml"/><Relationship Id="rId16" Type="http://schemas.openxmlformats.org/officeDocument/2006/relationships/tags" Target="../tags/tag219.xml"/><Relationship Id="rId15" Type="http://schemas.openxmlformats.org/officeDocument/2006/relationships/tags" Target="../tags/tag218.xml"/><Relationship Id="rId14" Type="http://schemas.openxmlformats.org/officeDocument/2006/relationships/tags" Target="../tags/tag217.xm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9.xml"/></Relationships>
</file>

<file path=ppt/slides/_rels/slide26.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image" Target="../media/image44.png"/><Relationship Id="rId22" Type="http://schemas.openxmlformats.org/officeDocument/2006/relationships/slideLayout" Target="../slideLayouts/slideLayout3.xml"/><Relationship Id="rId21" Type="http://schemas.openxmlformats.org/officeDocument/2006/relationships/tags" Target="../tags/tag242.xml"/><Relationship Id="rId20" Type="http://schemas.openxmlformats.org/officeDocument/2006/relationships/tags" Target="../tags/tag241.xml"/><Relationship Id="rId2" Type="http://schemas.openxmlformats.org/officeDocument/2006/relationships/tags" Target="../tags/tag224.xml"/><Relationship Id="rId19" Type="http://schemas.openxmlformats.org/officeDocument/2006/relationships/tags" Target="../tags/tag240.xml"/><Relationship Id="rId18" Type="http://schemas.openxmlformats.org/officeDocument/2006/relationships/tags" Target="../tags/tag239.xml"/><Relationship Id="rId17" Type="http://schemas.openxmlformats.org/officeDocument/2006/relationships/tags" Target="../tags/tag238.xml"/><Relationship Id="rId16" Type="http://schemas.openxmlformats.org/officeDocument/2006/relationships/tags" Target="../tags/tag237.xml"/><Relationship Id="rId15" Type="http://schemas.openxmlformats.org/officeDocument/2006/relationships/tags" Target="../tags/tag236.xml"/><Relationship Id="rId14" Type="http://schemas.openxmlformats.org/officeDocument/2006/relationships/tags" Target="../tags/tag235.xml"/><Relationship Id="rId13" Type="http://schemas.openxmlformats.org/officeDocument/2006/relationships/tags" Target="../tags/tag234.xml"/><Relationship Id="rId12" Type="http://schemas.openxmlformats.org/officeDocument/2006/relationships/tags" Target="../tags/tag233.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tags" Target="../tags/tag223.xml"/></Relationships>
</file>

<file path=ppt/slides/_rels/slide27.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tags" Target="../tags/tag244.xml"/><Relationship Id="rId11" Type="http://schemas.openxmlformats.org/officeDocument/2006/relationships/slideLayout" Target="../slideLayouts/slideLayout3.xml"/><Relationship Id="rId10" Type="http://schemas.openxmlformats.org/officeDocument/2006/relationships/tags" Target="../tags/tag250.xml"/><Relationship Id="rId1" Type="http://schemas.openxmlformats.org/officeDocument/2006/relationships/tags" Target="../tags/tag243.xml"/></Relationships>
</file>

<file path=ppt/slides/_rels/slide28.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2" Type="http://schemas.openxmlformats.org/officeDocument/2006/relationships/slideLayout" Target="../slideLayouts/slideLayout3.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image" Target="../media/image48.png"/><Relationship Id="rId5" Type="http://schemas.openxmlformats.org/officeDocument/2006/relationships/tags" Target="../tags/tag265.xml"/><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0" Type="http://schemas.openxmlformats.org/officeDocument/2006/relationships/slideLayout" Target="../slideLayouts/slideLayout3.xml"/><Relationship Id="rId1" Type="http://schemas.openxmlformats.org/officeDocument/2006/relationships/tags" Target="../tags/tag261.xml"/></Relationships>
</file>

<file path=ppt/slides/_rels/slide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9.png"/><Relationship Id="rId2" Type="http://schemas.openxmlformats.org/officeDocument/2006/relationships/tags" Target="../tags/tag15.xml"/><Relationship Id="rId18" Type="http://schemas.openxmlformats.org/officeDocument/2006/relationships/slideLayout" Target="../slideLayouts/slideLayout2.xml"/><Relationship Id="rId17" Type="http://schemas.openxmlformats.org/officeDocument/2006/relationships/tags" Target="../tags/tag25.xml"/><Relationship Id="rId16" Type="http://schemas.openxmlformats.org/officeDocument/2006/relationships/image" Target="../media/image7.png"/><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image" Target="../media/image49.png"/></Relationships>
</file>

<file path=ppt/slides/_rels/slide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image" Target="../media/image6.png"/><Relationship Id="rId3" Type="http://schemas.openxmlformats.org/officeDocument/2006/relationships/tags" Target="../tags/tag26.xml"/><Relationship Id="rId2" Type="http://schemas.openxmlformats.org/officeDocument/2006/relationships/image" Target="../media/image12.png"/><Relationship Id="rId16" Type="http://schemas.openxmlformats.org/officeDocument/2006/relationships/slideLayout" Target="../slideLayouts/slideLayout2.xml"/><Relationship Id="rId15" Type="http://schemas.openxmlformats.org/officeDocument/2006/relationships/tags" Target="../tags/tag34.xml"/><Relationship Id="rId14" Type="http://schemas.openxmlformats.org/officeDocument/2006/relationships/image" Target="../media/image7.png"/><Relationship Id="rId13" Type="http://schemas.microsoft.com/office/2007/relationships/media" Target="../media/media3.mp3"/><Relationship Id="rId12" Type="http://schemas.openxmlformats.org/officeDocument/2006/relationships/audio" Target="../media/media3.mp3"/><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image" Target="../media/image14.png"/><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6.png"/><Relationship Id="rId22" Type="http://schemas.openxmlformats.org/officeDocument/2006/relationships/slideLayout" Target="../slideLayouts/slideLayout3.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tags" Target="../tags/tag35.xml"/><Relationship Id="rId19" Type="http://schemas.openxmlformats.org/officeDocument/2006/relationships/image" Target="../media/image15.png"/><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9.png"/><Relationship Id="rId26" Type="http://schemas.openxmlformats.org/officeDocument/2006/relationships/slideLayout" Target="../slideLayouts/slideLayout3.xml"/><Relationship Id="rId25" Type="http://schemas.openxmlformats.org/officeDocument/2006/relationships/tags" Target="../tags/tag68.xml"/><Relationship Id="rId24" Type="http://schemas.openxmlformats.org/officeDocument/2006/relationships/image" Target="../media/image7.png"/><Relationship Id="rId23" Type="http://schemas.microsoft.com/office/2007/relationships/media" Target="../media/media4.mp3"/><Relationship Id="rId22" Type="http://schemas.openxmlformats.org/officeDocument/2006/relationships/audio" Target="../media/media4.mp3"/><Relationship Id="rId21" Type="http://schemas.openxmlformats.org/officeDocument/2006/relationships/tags" Target="../tags/tag67.xml"/><Relationship Id="rId20" Type="http://schemas.openxmlformats.org/officeDocument/2006/relationships/tags" Target="../tags/tag66.xml"/><Relationship Id="rId2" Type="http://schemas.openxmlformats.org/officeDocument/2006/relationships/tags" Target="../tags/tag53.xml"/><Relationship Id="rId19" Type="http://schemas.openxmlformats.org/officeDocument/2006/relationships/tags" Target="../tags/tag65.xml"/><Relationship Id="rId18" Type="http://schemas.openxmlformats.org/officeDocument/2006/relationships/image" Target="../media/image10.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image" Target="../media/image6.png"/><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2.xml"/></Relationships>
</file>

<file path=ppt/slides/_rels/slide7.xml.rels><?xml version="1.0" encoding="UTF-8" standalone="yes"?>
<Relationships xmlns="http://schemas.openxmlformats.org/package/2006/relationships"><Relationship Id="rId9" Type="http://schemas.microsoft.com/office/2007/relationships/media" Target="../media/media5.mp3"/><Relationship Id="rId8" Type="http://schemas.openxmlformats.org/officeDocument/2006/relationships/audio" Target="../media/media5.mp3"/><Relationship Id="rId7" Type="http://schemas.openxmlformats.org/officeDocument/2006/relationships/image" Target="../media/image19.png"/><Relationship Id="rId6" Type="http://schemas.openxmlformats.org/officeDocument/2006/relationships/tags" Target="../tags/tag72.xml"/><Relationship Id="rId5" Type="http://schemas.openxmlformats.org/officeDocument/2006/relationships/image" Target="../media/image18.png"/><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image" Target="../media/image9.png"/><Relationship Id="rId12" Type="http://schemas.openxmlformats.org/officeDocument/2006/relationships/slideLayout" Target="../slideLayouts/slideLayout3.xml"/><Relationship Id="rId11" Type="http://schemas.openxmlformats.org/officeDocument/2006/relationships/tags" Target="../tags/tag73.xml"/><Relationship Id="rId10" Type="http://schemas.openxmlformats.org/officeDocument/2006/relationships/image" Target="../media/image7.png"/><Relationship Id="rId1" Type="http://schemas.openxmlformats.org/officeDocument/2006/relationships/tags" Target="../tags/tag69.xml"/></Relationships>
</file>

<file path=ppt/slides/_rels/slide8.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image" Target="../media/image20.png"/><Relationship Id="rId4" Type="http://schemas.openxmlformats.org/officeDocument/2006/relationships/tags" Target="../tags/tag76.xml"/><Relationship Id="rId31" Type="http://schemas.openxmlformats.org/officeDocument/2006/relationships/slideLayout" Target="../slideLayouts/slideLayout3.xml"/><Relationship Id="rId30" Type="http://schemas.openxmlformats.org/officeDocument/2006/relationships/tags" Target="../tags/tag98.xml"/><Relationship Id="rId3" Type="http://schemas.openxmlformats.org/officeDocument/2006/relationships/tags" Target="../tags/tag75.xml"/><Relationship Id="rId29" Type="http://schemas.openxmlformats.org/officeDocument/2006/relationships/image" Target="../media/image7.png"/><Relationship Id="rId28" Type="http://schemas.microsoft.com/office/2007/relationships/media" Target="../media/media6.mp3"/><Relationship Id="rId27" Type="http://schemas.openxmlformats.org/officeDocument/2006/relationships/audio" Target="../media/media6.mp3"/><Relationship Id="rId26" Type="http://schemas.openxmlformats.org/officeDocument/2006/relationships/tags" Target="../tags/tag97.xml"/><Relationship Id="rId25" Type="http://schemas.openxmlformats.org/officeDocument/2006/relationships/tags" Target="../tags/tag96.xml"/><Relationship Id="rId24" Type="http://schemas.openxmlformats.org/officeDocument/2006/relationships/tags" Target="../tags/tag95.xml"/><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image" Target="../media/image9.png"/><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4.xml"/></Relationships>
</file>

<file path=ppt/slides/_rels/slide9.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image" Target="../media/image6.png"/><Relationship Id="rId3" Type="http://schemas.openxmlformats.org/officeDocument/2006/relationships/tags" Target="../tags/tag99.xml"/><Relationship Id="rId2" Type="http://schemas.openxmlformats.org/officeDocument/2006/relationships/image" Target="../media/image22.png"/><Relationship Id="rId14" Type="http://schemas.openxmlformats.org/officeDocument/2006/relationships/slideLayout" Target="../slideLayouts/slideLayout3.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小升初-课件unit8-无字母"/>
          <p:cNvPicPr>
            <a:picLocks noChangeAspect="1"/>
          </p:cNvPicPr>
          <p:nvPr/>
        </p:nvPicPr>
        <p:blipFill>
          <a:blip r:embed="rId1"/>
          <a:stretch>
            <a:fillRect/>
          </a:stretch>
        </p:blipFill>
        <p:spPr>
          <a:xfrm>
            <a:off x="635" y="0"/>
            <a:ext cx="12192000" cy="6858000"/>
          </a:xfrm>
          <a:prstGeom prst="rect">
            <a:avLst/>
          </a:prstGeom>
        </p:spPr>
      </p:pic>
      <p:sp>
        <p:nvSpPr>
          <p:cNvPr id="6" name="文本框 5"/>
          <p:cNvSpPr txBox="1"/>
          <p:nvPr/>
        </p:nvSpPr>
        <p:spPr>
          <a:xfrm>
            <a:off x="728945" y="1565275"/>
            <a:ext cx="7927340" cy="5145405"/>
          </a:xfrm>
          <a:prstGeom prst="rect">
            <a:avLst/>
          </a:prstGeom>
          <a:noFill/>
        </p:spPr>
        <p:txBody>
          <a:bodyPr wrap="square" rtlCol="0" anchor="t">
            <a:noAutofit/>
          </a:bodyPr>
          <a:p>
            <a:pPr indent="0" fontAlgn="auto">
              <a:lnSpc>
                <a:spcPct val="170000"/>
              </a:lnSpc>
              <a:spcBef>
                <a:spcPts val="0"/>
              </a:spcBef>
              <a:spcAft>
                <a:spcPts val="0"/>
              </a:spcAft>
            </a:pPr>
            <a:endParaRPr sz="2000">
              <a:uFillTx/>
              <a:latin typeface="Times New Roman" panose="02020603050405020304" charset="0"/>
              <a:ea typeface="黑体" panose="02010609060101010101" charset="-122"/>
            </a:endParaRPr>
          </a:p>
        </p:txBody>
      </p:sp>
      <p:pic>
        <p:nvPicPr>
          <p:cNvPr id="5" name="图片 4" descr="/private/var/folders/vl/66c9bh55157gf8lz0pyzd6740000gn/T/com.kingsoft.wpsoffice.mac/picturecompress_20250630151612/output_1.pngoutput_1"/>
          <p:cNvPicPr>
            <a:picLocks noChangeAspect="1"/>
          </p:cNvPicPr>
          <p:nvPr/>
        </p:nvPicPr>
        <p:blipFill>
          <a:blip r:embed="rId2"/>
          <a:stretch>
            <a:fillRect/>
          </a:stretch>
        </p:blipFill>
        <p:spPr>
          <a:xfrm rot="180000">
            <a:off x="908050" y="2693670"/>
            <a:ext cx="2430145" cy="1823085"/>
          </a:xfrm>
          <a:prstGeom prst="rect">
            <a:avLst/>
          </a:prstGeom>
        </p:spPr>
      </p:pic>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1"/>
          <p:cNvPicPr>
            <a:picLocks noChangeAspect="1"/>
          </p:cNvPicPr>
          <p:nvPr/>
        </p:nvPicPr>
        <p:blipFill>
          <a:blip r:embed="rId1"/>
          <a:stretch>
            <a:fillRect/>
          </a:stretch>
        </p:blipFill>
        <p:spPr>
          <a:xfrm>
            <a:off x="1257935" y="2200910"/>
            <a:ext cx="4375150" cy="4288790"/>
          </a:xfrm>
          <a:prstGeom prst="rect">
            <a:avLst/>
          </a:prstGeom>
        </p:spPr>
      </p:pic>
      <p:pic>
        <p:nvPicPr>
          <p:cNvPr id="4" name="图片 3" descr="18"/>
          <p:cNvPicPr>
            <a:picLocks noChangeAspect="1"/>
          </p:cNvPicPr>
          <p:nvPr/>
        </p:nvPicPr>
        <p:blipFill>
          <a:blip r:embed="rId2"/>
          <a:stretch>
            <a:fillRect/>
          </a:stretch>
        </p:blipFill>
        <p:spPr>
          <a:xfrm>
            <a:off x="752475" y="172085"/>
            <a:ext cx="6620510" cy="1027430"/>
          </a:xfrm>
          <a:prstGeom prst="rect">
            <a:avLst/>
          </a:prstGeom>
        </p:spPr>
      </p:pic>
      <p:pic>
        <p:nvPicPr>
          <p:cNvPr id="11" name="图片 10" descr="2"/>
          <p:cNvPicPr>
            <a:picLocks noChangeAspect="1"/>
          </p:cNvPicPr>
          <p:nvPr>
            <p:custDataLst>
              <p:tags r:id="rId3"/>
            </p:custDataLst>
          </p:nvPr>
        </p:nvPicPr>
        <p:blipFill>
          <a:blip r:embed="rId4"/>
          <a:stretch>
            <a:fillRect/>
          </a:stretch>
        </p:blipFill>
        <p:spPr>
          <a:xfrm>
            <a:off x="699135" y="1145540"/>
            <a:ext cx="664210" cy="646430"/>
          </a:xfrm>
          <a:prstGeom prst="rect">
            <a:avLst/>
          </a:prstGeom>
        </p:spPr>
      </p:pic>
      <p:sp>
        <p:nvSpPr>
          <p:cNvPr id="7" name="文本框 6"/>
          <p:cNvSpPr txBox="1"/>
          <p:nvPr>
            <p:custDataLst>
              <p:tags r:id="rId5"/>
            </p:custDataLst>
          </p:nvPr>
        </p:nvSpPr>
        <p:spPr>
          <a:xfrm>
            <a:off x="811530" y="995680"/>
            <a:ext cx="344805" cy="646430"/>
          </a:xfrm>
          <a:prstGeom prst="rect">
            <a:avLst/>
          </a:prstGeom>
          <a:noFill/>
        </p:spPr>
        <p:txBody>
          <a:bodyPr wrap="square" rtlCol="0" anchor="t">
            <a:noAutofit/>
          </a:bodyPr>
          <a:p>
            <a:pPr indent="0" fontAlgn="auto">
              <a:lnSpc>
                <a:spcPct val="150000"/>
              </a:lnSpc>
              <a:spcBef>
                <a:spcPts val="0"/>
              </a:spcBef>
              <a:spcAft>
                <a:spcPts val="0"/>
              </a:spcAft>
            </a:pPr>
            <a:r>
              <a:rPr lang="zh-CN" altLang="en-US" sz="2800" b="1">
                <a:solidFill>
                  <a:schemeClr val="bg1"/>
                </a:solidFill>
                <a:uFillTx/>
                <a:latin typeface="Source Han Sans CN Heavy" panose="020B0800000000000000" charset="-122"/>
                <a:ea typeface="Source Han Sans CN Heavy" panose="020B0800000000000000" charset="-122"/>
              </a:rPr>
              <a:t>A</a:t>
            </a:r>
            <a:endParaRPr lang="zh-CN" altLang="en-US" sz="2800" b="1">
              <a:solidFill>
                <a:schemeClr val="bg1"/>
              </a:solidFill>
              <a:uFillTx/>
              <a:latin typeface="Source Han Sans CN Heavy" panose="020B0800000000000000" charset="-122"/>
              <a:ea typeface="Source Han Sans CN Heavy" panose="020B0800000000000000" charset="-122"/>
            </a:endParaRPr>
          </a:p>
        </p:txBody>
      </p:sp>
      <p:sp>
        <p:nvSpPr>
          <p:cNvPr id="14" name="文本框 13"/>
          <p:cNvSpPr txBox="1"/>
          <p:nvPr>
            <p:custDataLst>
              <p:tags r:id="rId6"/>
            </p:custDataLst>
          </p:nvPr>
        </p:nvSpPr>
        <p:spPr>
          <a:xfrm>
            <a:off x="1350645" y="1063625"/>
            <a:ext cx="8750935" cy="112839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Read the conversations and match them with the correct pictures. </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endPar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读对话，然后与正确的图片匹配。</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16" name="文本框 15"/>
          <p:cNvSpPr txBox="1"/>
          <p:nvPr>
            <p:custDataLst>
              <p:tags r:id="rId7"/>
            </p:custDataLst>
          </p:nvPr>
        </p:nvSpPr>
        <p:spPr>
          <a:xfrm>
            <a:off x="1566545" y="2263775"/>
            <a:ext cx="3448050" cy="11283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A: Can you make noodles for lunch?</a:t>
            </a:r>
            <a:endParaRPr lang="en-US" altLang="zh-CN" sz="16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B: Yes, I can. I can make noodles with</a:t>
            </a:r>
            <a:endParaRPr lang="en-US" altLang="zh-CN" sz="16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     tomatoes and eggs.  </a:t>
            </a:r>
            <a:r>
              <a:rPr lang="en-US" altLang="zh-CN" sz="1600">
                <a:uFillTx/>
                <a:latin typeface="Times New Roman" panose="02020603050405020304" charset="0"/>
                <a:ea typeface="黑体" panose="02010609060101010101" charset="-122"/>
                <a:sym typeface="+mn-ea"/>
              </a:rPr>
              <a:t> </a:t>
            </a:r>
            <a:endParaRPr lang="en-US" altLang="zh-CN" sz="1600">
              <a:uFillTx/>
              <a:latin typeface="Times New Roman" panose="02020603050405020304" charset="0"/>
              <a:ea typeface="黑体" panose="02010609060101010101" charset="-122"/>
              <a:sym typeface="+mn-ea"/>
            </a:endParaRPr>
          </a:p>
        </p:txBody>
      </p:sp>
      <p:sp>
        <p:nvSpPr>
          <p:cNvPr id="5" name="文本框 4"/>
          <p:cNvSpPr txBox="1"/>
          <p:nvPr>
            <p:custDataLst>
              <p:tags r:id="rId8"/>
            </p:custDataLst>
          </p:nvPr>
        </p:nvSpPr>
        <p:spPr>
          <a:xfrm>
            <a:off x="1566545" y="3674745"/>
            <a:ext cx="3650615" cy="11283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A: Can you make dumplings?</a:t>
            </a:r>
            <a:endParaRPr lang="en-US" altLang="zh-CN" sz="16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B: No, I can’t. But my mother can make</a:t>
            </a:r>
            <a:endParaRPr lang="en-US" altLang="zh-CN" sz="16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     them really well.</a:t>
            </a:r>
            <a:endParaRPr lang="en-US" altLang="zh-CN" sz="1600">
              <a:uFillTx/>
              <a:latin typeface="Times New Roman" panose="02020603050405020304" charset="0"/>
              <a:ea typeface="黑体" panose="02010609060101010101" charset="-122"/>
              <a:sym typeface="+mn-ea"/>
            </a:endParaRPr>
          </a:p>
        </p:txBody>
      </p:sp>
      <p:sp>
        <p:nvSpPr>
          <p:cNvPr id="6" name="文本框 5"/>
          <p:cNvSpPr txBox="1"/>
          <p:nvPr>
            <p:custDataLst>
              <p:tags r:id="rId9"/>
            </p:custDataLst>
          </p:nvPr>
        </p:nvSpPr>
        <p:spPr>
          <a:xfrm>
            <a:off x="1566545" y="5110480"/>
            <a:ext cx="3650615" cy="11283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A: What can you do for our picnic?</a:t>
            </a:r>
            <a:endParaRPr lang="en-US" altLang="zh-CN" sz="16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B: I can make apple juice. How about you?</a:t>
            </a:r>
            <a:endParaRPr lang="en-US" altLang="zh-CN" sz="16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1332686597"/>
                </a:ext>
              </a:extLst>
            </a:pPr>
            <a:r>
              <a:rPr lang="en-US" altLang="zh-CN" sz="1600">
                <a:uFillTx/>
                <a:latin typeface="Times New Roman" panose="02020603050405020304" charset="0"/>
                <a:ea typeface="黑体" panose="02010609060101010101" charset="-122"/>
                <a:sym typeface="+mn-ea"/>
              </a:rPr>
              <a:t>A: I can help to wash apples.</a:t>
            </a:r>
            <a:endParaRPr lang="en-US" altLang="zh-CN" sz="1600">
              <a:uFillTx/>
              <a:latin typeface="Times New Roman" panose="02020603050405020304" charset="0"/>
              <a:ea typeface="黑体" panose="02010609060101010101" charset="-122"/>
              <a:sym typeface="+mn-ea"/>
            </a:endParaRPr>
          </a:p>
        </p:txBody>
      </p:sp>
      <p:cxnSp>
        <p:nvCxnSpPr>
          <p:cNvPr id="8" name="直接连接符 7"/>
          <p:cNvCxnSpPr/>
          <p:nvPr/>
        </p:nvCxnSpPr>
        <p:spPr>
          <a:xfrm>
            <a:off x="5403850" y="2971800"/>
            <a:ext cx="1937385" cy="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5416550" y="4339590"/>
            <a:ext cx="1919605" cy="143383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H="1">
            <a:off x="5418455" y="4324985"/>
            <a:ext cx="1920240" cy="145542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pic>
        <p:nvPicPr>
          <p:cNvPr id="17" name="unit8-46-A">
            <a:hlinkClick r:id="" action="ppaction://media"/>
          </p:cNvPr>
          <p:cNvPicPr/>
          <p:nvPr>
            <a:audioFile r:link="rId10"/>
            <p:extLst>
              <p:ext uri="{DAA4B4D4-6D71-4841-9C94-3DE7FCFB9230}">
                <p14:media xmlns:p14="http://schemas.microsoft.com/office/powerpoint/2010/main" r:embed="rId11"/>
              </p:ext>
            </p:extLst>
          </p:nvPr>
        </p:nvPicPr>
        <p:blipFill>
          <a:blip r:embed="rId12"/>
          <a:stretch>
            <a:fillRect/>
          </a:stretch>
        </p:blipFill>
        <p:spPr>
          <a:xfrm>
            <a:off x="9899650" y="995680"/>
            <a:ext cx="825500" cy="825500"/>
          </a:xfrm>
          <a:prstGeom prst="rect">
            <a:avLst/>
          </a:prstGeom>
        </p:spPr>
      </p:pic>
      <p:pic>
        <p:nvPicPr>
          <p:cNvPr id="10" name="图片 9" descr="13-2"/>
          <p:cNvPicPr>
            <a:picLocks noChangeAspect="1"/>
          </p:cNvPicPr>
          <p:nvPr/>
        </p:nvPicPr>
        <p:blipFill>
          <a:blip r:embed="rId13"/>
          <a:stretch>
            <a:fillRect/>
          </a:stretch>
        </p:blipFill>
        <p:spPr>
          <a:xfrm>
            <a:off x="7188835" y="2214245"/>
            <a:ext cx="1570355" cy="4288155"/>
          </a:xfrm>
          <a:prstGeom prst="rect">
            <a:avLst/>
          </a:prstGeom>
        </p:spPr>
      </p:pic>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8039"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1">
                  <p:stCondLst>
                    <p:cond delay="indefinite"/>
                  </p:stCondLst>
                  <p:endCondLst>
                    <p:cond evt="onStopAudio">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14"/>
          <p:cNvPicPr>
            <a:picLocks noChangeAspect="1"/>
          </p:cNvPicPr>
          <p:nvPr/>
        </p:nvPicPr>
        <p:blipFill>
          <a:blip r:embed="rId1"/>
          <a:stretch>
            <a:fillRect/>
          </a:stretch>
        </p:blipFill>
        <p:spPr>
          <a:xfrm>
            <a:off x="1508760" y="1889760"/>
            <a:ext cx="9183370" cy="3776345"/>
          </a:xfrm>
          <a:prstGeom prst="rect">
            <a:avLst/>
          </a:prstGeom>
        </p:spPr>
      </p:pic>
      <p:pic>
        <p:nvPicPr>
          <p:cNvPr id="48" name="图片 47" descr="2"/>
          <p:cNvPicPr>
            <a:picLocks noChangeAspect="1"/>
          </p:cNvPicPr>
          <p:nvPr>
            <p:custDataLst>
              <p:tags r:id="rId2"/>
            </p:custDataLst>
          </p:nvPr>
        </p:nvPicPr>
        <p:blipFill>
          <a:blip r:embed="rId3"/>
          <a:stretch>
            <a:fillRect/>
          </a:stretch>
        </p:blipFill>
        <p:spPr>
          <a:xfrm>
            <a:off x="781050" y="691515"/>
            <a:ext cx="664210" cy="646430"/>
          </a:xfrm>
          <a:prstGeom prst="rect">
            <a:avLst/>
          </a:prstGeom>
        </p:spPr>
      </p:pic>
      <p:sp>
        <p:nvSpPr>
          <p:cNvPr id="49" name="文本框 48"/>
          <p:cNvSpPr txBox="1"/>
          <p:nvPr>
            <p:custDataLst>
              <p:tags r:id="rId4"/>
            </p:custDataLst>
          </p:nvPr>
        </p:nvSpPr>
        <p:spPr>
          <a:xfrm>
            <a:off x="893445" y="54165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B</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50" name="文本框 49"/>
          <p:cNvSpPr txBox="1"/>
          <p:nvPr>
            <p:custDataLst>
              <p:tags r:id="rId5"/>
            </p:custDataLst>
          </p:nvPr>
        </p:nvSpPr>
        <p:spPr>
          <a:xfrm>
            <a:off x="1432560" y="609600"/>
            <a:ext cx="7743190" cy="109410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Lear how to use the modal verb </a:t>
            </a:r>
            <a:r>
              <a:rPr sz="2000" b="1" i="1">
                <a:solidFill>
                  <a:schemeClr val="tx1"/>
                </a:solidFill>
                <a:uFillTx/>
                <a:latin typeface="Source Han Sans CN Heavy" panose="020B0800000000000000" charset="-122"/>
                <a:ea typeface="Source Han Sans CN Heavy" panose="020B0800000000000000" charset="-122"/>
                <a:cs typeface="黑体" panose="02010609060101010101" charset="-122"/>
              </a:rPr>
              <a:t>can</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and fill in the blanks.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学习如何运用情态动词can并填空。</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35" name="文本框 34"/>
          <p:cNvSpPr txBox="1"/>
          <p:nvPr>
            <p:custDataLst>
              <p:tags r:id="rId6"/>
            </p:custDataLst>
          </p:nvPr>
        </p:nvSpPr>
        <p:spPr>
          <a:xfrm>
            <a:off x="2028190" y="1864360"/>
            <a:ext cx="212280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Sentence Type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9" name="文本框 8"/>
          <p:cNvSpPr txBox="1"/>
          <p:nvPr>
            <p:custDataLst>
              <p:tags r:id="rId7"/>
            </p:custDataLst>
          </p:nvPr>
        </p:nvSpPr>
        <p:spPr>
          <a:xfrm>
            <a:off x="2322195" y="2419985"/>
            <a:ext cx="115570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Positive</a:t>
            </a:r>
            <a:endParaRPr lang="en-US" altLang="zh-CN" sz="2000">
              <a:uFillTx/>
              <a:latin typeface="Times New Roman" panose="02020603050405020304" charset="0"/>
              <a:ea typeface="黑体" panose="02010609060101010101" charset="-122"/>
              <a:sym typeface="+mn-ea"/>
            </a:endParaRPr>
          </a:p>
        </p:txBody>
      </p:sp>
      <p:sp>
        <p:nvSpPr>
          <p:cNvPr id="26" name="文本框 25"/>
          <p:cNvSpPr txBox="1"/>
          <p:nvPr>
            <p:custDataLst>
              <p:tags r:id="rId8"/>
            </p:custDataLst>
          </p:nvPr>
        </p:nvSpPr>
        <p:spPr>
          <a:xfrm>
            <a:off x="6857365" y="1864360"/>
            <a:ext cx="122491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Example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27" name="文本框 26"/>
          <p:cNvSpPr txBox="1"/>
          <p:nvPr>
            <p:custDataLst>
              <p:tags r:id="rId9"/>
            </p:custDataLst>
          </p:nvPr>
        </p:nvSpPr>
        <p:spPr>
          <a:xfrm>
            <a:off x="4418330" y="2419985"/>
            <a:ext cx="473646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The boy ____ make noodles for his family.</a:t>
            </a:r>
            <a:endParaRPr lang="en-US" altLang="zh-CN" sz="2000">
              <a:uFillTx/>
              <a:latin typeface="Times New Roman" panose="02020603050405020304" charset="0"/>
              <a:ea typeface="黑体" panose="02010609060101010101" charset="-122"/>
              <a:sym typeface="+mn-ea"/>
            </a:endParaRPr>
          </a:p>
        </p:txBody>
      </p:sp>
      <p:sp>
        <p:nvSpPr>
          <p:cNvPr id="28" name="文本框 27"/>
          <p:cNvSpPr txBox="1"/>
          <p:nvPr>
            <p:custDataLst>
              <p:tags r:id="rId10"/>
            </p:custDataLst>
          </p:nvPr>
        </p:nvSpPr>
        <p:spPr>
          <a:xfrm>
            <a:off x="2290445" y="2978785"/>
            <a:ext cx="142240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Negative</a:t>
            </a:r>
            <a:endParaRPr lang="en-US" altLang="zh-CN" sz="2000">
              <a:uFillTx/>
              <a:latin typeface="Times New Roman" panose="02020603050405020304" charset="0"/>
              <a:ea typeface="黑体" panose="02010609060101010101" charset="-122"/>
              <a:sym typeface="+mn-ea"/>
            </a:endParaRPr>
          </a:p>
        </p:txBody>
      </p:sp>
      <p:sp>
        <p:nvSpPr>
          <p:cNvPr id="29" name="文本框 28"/>
          <p:cNvSpPr txBox="1"/>
          <p:nvPr>
            <p:custDataLst>
              <p:tags r:id="rId11"/>
            </p:custDataLst>
          </p:nvPr>
        </p:nvSpPr>
        <p:spPr>
          <a:xfrm>
            <a:off x="4418330" y="2978785"/>
            <a:ext cx="464693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We___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 make dumplings.</a:t>
            </a:r>
            <a:endParaRPr lang="en-US" altLang="zh-CN" sz="2000">
              <a:uFillTx/>
              <a:latin typeface="Times New Roman" panose="02020603050405020304" charset="0"/>
              <a:ea typeface="黑体" panose="02010609060101010101" charset="-122"/>
              <a:sym typeface="+mn-ea"/>
            </a:endParaRPr>
          </a:p>
        </p:txBody>
      </p:sp>
      <p:sp>
        <p:nvSpPr>
          <p:cNvPr id="30" name="文本框 29"/>
          <p:cNvSpPr txBox="1"/>
          <p:nvPr>
            <p:custDataLst>
              <p:tags r:id="rId12"/>
            </p:custDataLst>
          </p:nvPr>
        </p:nvSpPr>
        <p:spPr>
          <a:xfrm>
            <a:off x="1873885" y="3743960"/>
            <a:ext cx="196342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Yes/No question</a:t>
            </a:r>
            <a:endParaRPr lang="en-US" altLang="zh-CN" sz="2000">
              <a:uFillTx/>
              <a:latin typeface="Times New Roman" panose="02020603050405020304" charset="0"/>
              <a:ea typeface="黑体" panose="02010609060101010101" charset="-122"/>
              <a:sym typeface="+mn-ea"/>
            </a:endParaRPr>
          </a:p>
        </p:txBody>
      </p:sp>
      <p:sp>
        <p:nvSpPr>
          <p:cNvPr id="31" name="文本框 30"/>
          <p:cNvSpPr txBox="1"/>
          <p:nvPr>
            <p:custDataLst>
              <p:tags r:id="rId13"/>
            </p:custDataLst>
          </p:nvPr>
        </p:nvSpPr>
        <p:spPr>
          <a:xfrm>
            <a:off x="4418330" y="3496945"/>
            <a:ext cx="4901565" cy="96456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your mother make dumplings well?</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—Yes, ____ ____./ No, ____ ____.</a:t>
            </a:r>
            <a:endParaRPr lang="en-US" altLang="zh-CN" sz="2000">
              <a:uFillTx/>
              <a:latin typeface="Times New Roman" panose="02020603050405020304" charset="0"/>
              <a:ea typeface="黑体" panose="02010609060101010101" charset="-122"/>
              <a:sym typeface="+mn-ea"/>
            </a:endParaRPr>
          </a:p>
        </p:txBody>
      </p:sp>
      <p:sp>
        <p:nvSpPr>
          <p:cNvPr id="32" name="文本框 31"/>
          <p:cNvSpPr txBox="1"/>
          <p:nvPr>
            <p:custDataLst>
              <p:tags r:id="rId14"/>
            </p:custDataLst>
          </p:nvPr>
        </p:nvSpPr>
        <p:spPr>
          <a:xfrm>
            <a:off x="2070735" y="4718050"/>
            <a:ext cx="160401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Wh-question</a:t>
            </a:r>
            <a:endParaRPr lang="en-US" altLang="zh-CN" sz="2000">
              <a:uFillTx/>
              <a:latin typeface="Times New Roman" panose="02020603050405020304" charset="0"/>
              <a:ea typeface="黑体" panose="02010609060101010101" charset="-122"/>
              <a:sym typeface="+mn-ea"/>
            </a:endParaRPr>
          </a:p>
        </p:txBody>
      </p:sp>
      <p:sp>
        <p:nvSpPr>
          <p:cNvPr id="33" name="文本框 32"/>
          <p:cNvSpPr txBox="1"/>
          <p:nvPr>
            <p:custDataLst>
              <p:tags r:id="rId15"/>
            </p:custDataLst>
          </p:nvPr>
        </p:nvSpPr>
        <p:spPr>
          <a:xfrm>
            <a:off x="4418330" y="4471035"/>
            <a:ext cx="5561965" cy="96456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—What ____ you do for our picnic?</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—We ____ 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__ apple juice and orange juice.</a:t>
            </a:r>
            <a:endParaRPr lang="en-US" altLang="zh-CN" sz="2000">
              <a:uFillTx/>
              <a:latin typeface="Times New Roman" panose="02020603050405020304" charset="0"/>
              <a:ea typeface="黑体" panose="02010609060101010101" charset="-122"/>
              <a:sym typeface="+mn-ea"/>
            </a:endParaRPr>
          </a:p>
        </p:txBody>
      </p:sp>
      <p:sp>
        <p:nvSpPr>
          <p:cNvPr id="39" name="文本框 38"/>
          <p:cNvSpPr txBox="1"/>
          <p:nvPr/>
        </p:nvSpPr>
        <p:spPr>
          <a:xfrm>
            <a:off x="5391785" y="2526030"/>
            <a:ext cx="66421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can   </a:t>
            </a:r>
            <a:endParaRPr lang="en-US" altLang="zh-CN" sz="2000">
              <a:solidFill>
                <a:srgbClr val="FF0000"/>
              </a:solidFill>
              <a:latin typeface="Times New Roman" panose="02020603050405020304" charset="0"/>
              <a:cs typeface="Times New Roman" panose="02020603050405020304" charset="0"/>
            </a:endParaRPr>
          </a:p>
        </p:txBody>
      </p:sp>
      <p:sp>
        <p:nvSpPr>
          <p:cNvPr id="40" name="文本框 39"/>
          <p:cNvSpPr txBox="1"/>
          <p:nvPr/>
        </p:nvSpPr>
        <p:spPr>
          <a:xfrm>
            <a:off x="4921250" y="3074670"/>
            <a:ext cx="74041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can’t   </a:t>
            </a:r>
            <a:endParaRPr lang="en-US" altLang="zh-CN" sz="2000">
              <a:solidFill>
                <a:srgbClr val="FF0000"/>
              </a:solidFill>
              <a:latin typeface="Times New Roman" panose="02020603050405020304" charset="0"/>
              <a:cs typeface="Times New Roman" panose="02020603050405020304" charset="0"/>
            </a:endParaRPr>
          </a:p>
        </p:txBody>
      </p:sp>
      <p:sp>
        <p:nvSpPr>
          <p:cNvPr id="41" name="文本框 40"/>
          <p:cNvSpPr txBox="1"/>
          <p:nvPr/>
        </p:nvSpPr>
        <p:spPr>
          <a:xfrm>
            <a:off x="5313045" y="4057015"/>
            <a:ext cx="108267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she   can  </a:t>
            </a:r>
            <a:endParaRPr lang="en-US" altLang="zh-CN" sz="2000">
              <a:solidFill>
                <a:srgbClr val="FF0000"/>
              </a:solidFill>
              <a:latin typeface="Times New Roman" panose="02020603050405020304" charset="0"/>
              <a:cs typeface="Times New Roman" panose="02020603050405020304" charset="0"/>
            </a:endParaRPr>
          </a:p>
        </p:txBody>
      </p:sp>
      <p:sp>
        <p:nvSpPr>
          <p:cNvPr id="42" name="文本框 41"/>
          <p:cNvSpPr txBox="1"/>
          <p:nvPr/>
        </p:nvSpPr>
        <p:spPr>
          <a:xfrm>
            <a:off x="7004050" y="4057015"/>
            <a:ext cx="122491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she  can’t  </a:t>
            </a:r>
            <a:endParaRPr lang="en-US" altLang="zh-CN" sz="2000">
              <a:solidFill>
                <a:srgbClr val="FF0000"/>
              </a:solidFill>
              <a:latin typeface="Times New Roman" panose="02020603050405020304" charset="0"/>
              <a:cs typeface="Times New Roman" panose="02020603050405020304" charset="0"/>
            </a:endParaRPr>
          </a:p>
        </p:txBody>
      </p:sp>
      <p:sp>
        <p:nvSpPr>
          <p:cNvPr id="43" name="文本框 42"/>
          <p:cNvSpPr txBox="1"/>
          <p:nvPr/>
        </p:nvSpPr>
        <p:spPr>
          <a:xfrm>
            <a:off x="5366385" y="4585970"/>
            <a:ext cx="60706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can  </a:t>
            </a:r>
            <a:endParaRPr lang="en-US" altLang="zh-CN" sz="2000">
              <a:solidFill>
                <a:srgbClr val="FF0000"/>
              </a:solidFill>
              <a:latin typeface="Times New Roman" panose="02020603050405020304" charset="0"/>
              <a:cs typeface="Times New Roman" panose="02020603050405020304" charset="0"/>
            </a:endParaRPr>
          </a:p>
        </p:txBody>
      </p:sp>
      <p:sp>
        <p:nvSpPr>
          <p:cNvPr id="44" name="文本框 43"/>
          <p:cNvSpPr txBox="1"/>
          <p:nvPr/>
        </p:nvSpPr>
        <p:spPr>
          <a:xfrm>
            <a:off x="5173345" y="5016500"/>
            <a:ext cx="142240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can    make  </a:t>
            </a:r>
            <a:endParaRPr lang="en-US" altLang="zh-CN" sz="2000">
              <a:solidFill>
                <a:srgbClr val="FF0000"/>
              </a:solidFill>
              <a:latin typeface="Times New Roman" panose="02020603050405020304" charset="0"/>
              <a:cs typeface="Times New Roman" panose="02020603050405020304" charset="0"/>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2"/>
          <p:cNvPicPr>
            <a:picLocks noChangeAspect="1"/>
          </p:cNvPicPr>
          <p:nvPr>
            <p:custDataLst>
              <p:tags r:id="rId1"/>
            </p:custDataLst>
          </p:nvPr>
        </p:nvPicPr>
        <p:blipFill>
          <a:blip r:embed="rId2"/>
          <a:stretch>
            <a:fillRect/>
          </a:stretch>
        </p:blipFill>
        <p:spPr>
          <a:xfrm>
            <a:off x="755015" y="1126490"/>
            <a:ext cx="664210" cy="646430"/>
          </a:xfrm>
          <a:prstGeom prst="rect">
            <a:avLst/>
          </a:prstGeom>
        </p:spPr>
      </p:pic>
      <p:sp>
        <p:nvSpPr>
          <p:cNvPr id="3" name="文本框 2"/>
          <p:cNvSpPr txBox="1"/>
          <p:nvPr>
            <p:custDataLst>
              <p:tags r:id="rId3"/>
            </p:custDataLst>
          </p:nvPr>
        </p:nvSpPr>
        <p:spPr>
          <a:xfrm>
            <a:off x="867410" y="976630"/>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C</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4" name="文本框 3"/>
          <p:cNvSpPr txBox="1"/>
          <p:nvPr>
            <p:custDataLst>
              <p:tags r:id="rId4"/>
            </p:custDataLst>
          </p:nvPr>
        </p:nvSpPr>
        <p:spPr>
          <a:xfrm>
            <a:off x="1406525" y="1044575"/>
            <a:ext cx="10104120" cy="108966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Talk with your partner about what you can or can</a:t>
            </a:r>
            <a:r>
              <a:rPr sz="2000" b="1" spc="-1200">
                <a:solidFill>
                  <a:schemeClr val="tx1"/>
                </a:solidFill>
                <a:uFillTx/>
                <a:latin typeface="Source Han Sans CN Heavy" panose="020B0800000000000000" charset="-122"/>
                <a:ea typeface="Source Han Sans CN Heavy" panose="020B0800000000000000" charset="-122"/>
                <a:cs typeface="黑体" panose="02010609060101010101" charset="-122"/>
              </a:rPr>
              <a:t>’</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t do.</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endPar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跟你的同伴讨论你能做或者不能做的事情。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60" name="文本框 59"/>
          <p:cNvSpPr txBox="1"/>
          <p:nvPr>
            <p:custDataLst>
              <p:tags r:id="rId5"/>
            </p:custDataLst>
          </p:nvPr>
        </p:nvSpPr>
        <p:spPr>
          <a:xfrm>
            <a:off x="1969770" y="2311400"/>
            <a:ext cx="345440" cy="645795"/>
          </a:xfrm>
          <a:prstGeom prst="rect">
            <a:avLst/>
          </a:prstGeom>
          <a:noFill/>
        </p:spPr>
        <p:txBody>
          <a:bodyPr wrap="square" rtlCol="0" anchor="t">
            <a:no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1</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8" name="文本框 7"/>
          <p:cNvSpPr txBox="1"/>
          <p:nvPr>
            <p:custDataLst>
              <p:tags r:id="rId6"/>
            </p:custDataLst>
          </p:nvPr>
        </p:nvSpPr>
        <p:spPr>
          <a:xfrm>
            <a:off x="5362575" y="2311400"/>
            <a:ext cx="345440" cy="645795"/>
          </a:xfrm>
          <a:prstGeom prst="rect">
            <a:avLst/>
          </a:prstGeom>
          <a:noFill/>
        </p:spPr>
        <p:txBody>
          <a:bodyPr wrap="square" rtlCol="0" anchor="t">
            <a:no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2</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6" name="图片 5" descr="15"/>
          <p:cNvPicPr>
            <a:picLocks noChangeAspect="1"/>
          </p:cNvPicPr>
          <p:nvPr/>
        </p:nvPicPr>
        <p:blipFill>
          <a:blip r:embed="rId7"/>
          <a:stretch>
            <a:fillRect/>
          </a:stretch>
        </p:blipFill>
        <p:spPr>
          <a:xfrm>
            <a:off x="1509395" y="2430780"/>
            <a:ext cx="4733290" cy="2950210"/>
          </a:xfrm>
          <a:prstGeom prst="rect">
            <a:avLst/>
          </a:prstGeom>
        </p:spPr>
      </p:pic>
      <p:sp>
        <p:nvSpPr>
          <p:cNvPr id="7" name="文本框 6"/>
          <p:cNvSpPr txBox="1"/>
          <p:nvPr>
            <p:custDataLst>
              <p:tags r:id="rId8"/>
            </p:custDataLst>
          </p:nvPr>
        </p:nvSpPr>
        <p:spPr>
          <a:xfrm>
            <a:off x="1880870" y="2642870"/>
            <a:ext cx="3577590" cy="10756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uFillTx/>
                <a:latin typeface="Times New Roman Bold" panose="02020603050405020304" charset="0"/>
                <a:ea typeface="黑体" panose="02010609060101010101" charset="-122"/>
                <a:cs typeface="Times New Roman Bold" panose="02020603050405020304" charset="0"/>
                <a:sym typeface="+mn-ea"/>
              </a:rPr>
              <a:t>Example:  </a:t>
            </a:r>
            <a:r>
              <a:rPr lang="en-US" altLang="zh-CN" sz="2000">
                <a:uFillTx/>
                <a:latin typeface="Times New Roman" panose="02020603050405020304" charset="0"/>
                <a:ea typeface="黑体" panose="02010609060101010101" charset="-122"/>
                <a:sym typeface="+mn-ea"/>
              </a:rPr>
              <a:t>I can skate very well.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I can’t swim.</a:t>
            </a:r>
            <a:endParaRPr lang="en-US" altLang="zh-CN" sz="2000">
              <a:uFillTx/>
              <a:latin typeface="Times New Roman" panose="02020603050405020304" charset="0"/>
              <a:ea typeface="黑体" panose="02010609060101010101" charset="-122"/>
              <a:sym typeface="+mn-ea"/>
            </a:endParaRPr>
          </a:p>
        </p:txBody>
      </p:sp>
    </p:spTree>
    <p:custDataLst>
      <p:tags r:id="rId9"/>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2"/>
          <p:cNvPicPr>
            <a:picLocks noChangeAspect="1"/>
          </p:cNvPicPr>
          <p:nvPr>
            <p:custDataLst>
              <p:tags r:id="rId1"/>
            </p:custDataLst>
          </p:nvPr>
        </p:nvPicPr>
        <p:blipFill>
          <a:blip r:embed="rId2"/>
          <a:stretch>
            <a:fillRect/>
          </a:stretch>
        </p:blipFill>
        <p:spPr>
          <a:xfrm>
            <a:off x="810895" y="1357630"/>
            <a:ext cx="664210" cy="646430"/>
          </a:xfrm>
          <a:prstGeom prst="rect">
            <a:avLst/>
          </a:prstGeom>
        </p:spPr>
      </p:pic>
      <p:sp>
        <p:nvSpPr>
          <p:cNvPr id="6" name="文本框 5"/>
          <p:cNvSpPr txBox="1"/>
          <p:nvPr>
            <p:custDataLst>
              <p:tags r:id="rId3"/>
            </p:custDataLst>
          </p:nvPr>
        </p:nvSpPr>
        <p:spPr>
          <a:xfrm>
            <a:off x="923290" y="1207770"/>
            <a:ext cx="344805" cy="646430"/>
          </a:xfrm>
          <a:prstGeom prst="rect">
            <a:avLst/>
          </a:prstGeom>
          <a:noFill/>
        </p:spPr>
        <p:txBody>
          <a:bodyPr wrap="square" rtlCol="0" anchor="t">
            <a:noAutofit/>
          </a:bodyPr>
          <a:p>
            <a:pPr indent="0" fontAlgn="auto">
              <a:lnSpc>
                <a:spcPct val="150000"/>
              </a:lnSpc>
              <a:spcBef>
                <a:spcPts val="0"/>
              </a:spcBef>
              <a:spcAft>
                <a:spcPts val="0"/>
              </a:spcAft>
            </a:pPr>
            <a:r>
              <a:rPr lang="zh-CN" altLang="en-US" sz="2800" b="1">
                <a:solidFill>
                  <a:schemeClr val="bg1"/>
                </a:solidFill>
                <a:uFillTx/>
                <a:latin typeface="Source Han Sans CN Heavy" panose="020B0800000000000000" charset="-122"/>
                <a:ea typeface="Source Han Sans CN Heavy" panose="020B0800000000000000" charset="-122"/>
              </a:rPr>
              <a:t>A</a:t>
            </a:r>
            <a:endParaRPr lang="zh-CN" altLang="en-US" sz="2800" b="1">
              <a:solidFill>
                <a:schemeClr val="bg1"/>
              </a:solidFill>
              <a:uFillTx/>
              <a:latin typeface="Source Han Sans CN Heavy" panose="020B0800000000000000" charset="-122"/>
              <a:ea typeface="Source Han Sans CN Heavy" panose="020B0800000000000000" charset="-122"/>
            </a:endParaRPr>
          </a:p>
        </p:txBody>
      </p:sp>
      <p:sp>
        <p:nvSpPr>
          <p:cNvPr id="14" name="文本框 13"/>
          <p:cNvSpPr txBox="1"/>
          <p:nvPr>
            <p:custDataLst>
              <p:tags r:id="rId4"/>
            </p:custDataLst>
          </p:nvPr>
        </p:nvSpPr>
        <p:spPr>
          <a:xfrm>
            <a:off x="1462405" y="1275715"/>
            <a:ext cx="10104120" cy="117284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Look at the picture and talk about what they do and what food they have with your partner.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看图，和你的同伴讨论他们的活动以及他们的食物。</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2" name="图片 1" descr="23"/>
          <p:cNvPicPr>
            <a:picLocks noChangeAspect="1"/>
          </p:cNvPicPr>
          <p:nvPr/>
        </p:nvPicPr>
        <p:blipFill>
          <a:blip r:embed="rId5"/>
          <a:stretch>
            <a:fillRect/>
          </a:stretch>
        </p:blipFill>
        <p:spPr>
          <a:xfrm>
            <a:off x="810895" y="320675"/>
            <a:ext cx="2914015" cy="914400"/>
          </a:xfrm>
          <a:prstGeom prst="rect">
            <a:avLst/>
          </a:prstGeom>
        </p:spPr>
      </p:pic>
      <p:pic>
        <p:nvPicPr>
          <p:cNvPr id="10" name="图片 9" descr="/private/var/folders/vl/66c9bh55157gf8lz0pyzd6740000gn/T/com.kingsoft.wpsoffice.mac/picturecompress_20250723105922/output_1.pngoutput_1"/>
          <p:cNvPicPr>
            <a:picLocks noChangeAspect="1"/>
          </p:cNvPicPr>
          <p:nvPr/>
        </p:nvPicPr>
        <p:blipFill>
          <a:blip r:embed="rId6"/>
          <a:stretch>
            <a:fillRect/>
          </a:stretch>
        </p:blipFill>
        <p:spPr>
          <a:xfrm>
            <a:off x="3587750" y="2448560"/>
            <a:ext cx="5187950" cy="3947160"/>
          </a:xfrm>
          <a:prstGeom prst="rect">
            <a:avLst/>
          </a:prstGeom>
        </p:spPr>
      </p:pic>
    </p:spTree>
    <p:custDataLst>
      <p:tags r:id="rId7"/>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7"/>
          <p:cNvPicPr>
            <a:picLocks noChangeAspect="1"/>
          </p:cNvPicPr>
          <p:nvPr/>
        </p:nvPicPr>
        <p:blipFill>
          <a:blip r:embed="rId1"/>
          <a:stretch>
            <a:fillRect/>
          </a:stretch>
        </p:blipFill>
        <p:spPr>
          <a:xfrm>
            <a:off x="493395" y="1808480"/>
            <a:ext cx="11103610" cy="4108450"/>
          </a:xfrm>
          <a:prstGeom prst="rect">
            <a:avLst/>
          </a:prstGeom>
        </p:spPr>
      </p:pic>
      <p:pic>
        <p:nvPicPr>
          <p:cNvPr id="48" name="图片 47" descr="2"/>
          <p:cNvPicPr>
            <a:picLocks noChangeAspect="1"/>
          </p:cNvPicPr>
          <p:nvPr>
            <p:custDataLst>
              <p:tags r:id="rId2"/>
            </p:custDataLst>
          </p:nvPr>
        </p:nvPicPr>
        <p:blipFill>
          <a:blip r:embed="rId3"/>
          <a:stretch>
            <a:fillRect/>
          </a:stretch>
        </p:blipFill>
        <p:spPr>
          <a:xfrm>
            <a:off x="1119505" y="629285"/>
            <a:ext cx="664210" cy="646430"/>
          </a:xfrm>
          <a:prstGeom prst="rect">
            <a:avLst/>
          </a:prstGeom>
        </p:spPr>
      </p:pic>
      <p:sp>
        <p:nvSpPr>
          <p:cNvPr id="49" name="文本框 48"/>
          <p:cNvSpPr txBox="1"/>
          <p:nvPr>
            <p:custDataLst>
              <p:tags r:id="rId4"/>
            </p:custDataLst>
          </p:nvPr>
        </p:nvSpPr>
        <p:spPr>
          <a:xfrm>
            <a:off x="1231900" y="47942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B</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50" name="文本框 49"/>
          <p:cNvSpPr txBox="1"/>
          <p:nvPr>
            <p:custDataLst>
              <p:tags r:id="rId5"/>
            </p:custDataLst>
          </p:nvPr>
        </p:nvSpPr>
        <p:spPr>
          <a:xfrm>
            <a:off x="1771015" y="547370"/>
            <a:ext cx="7572375" cy="114109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Read and circle what each child can do for the picnic.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阅读短文，圈出每个孩子能为野餐做什么。</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35" name="文本框 34"/>
          <p:cNvSpPr txBox="1"/>
          <p:nvPr>
            <p:custDataLst>
              <p:tags r:id="rId6"/>
            </p:custDataLst>
          </p:nvPr>
        </p:nvSpPr>
        <p:spPr>
          <a:xfrm>
            <a:off x="1669415" y="2704465"/>
            <a:ext cx="9328785" cy="2854325"/>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2145489499"/>
                </a:ext>
              </a:extLst>
            </a:pPr>
            <a:r>
              <a:rPr lang="en-US" altLang="zh-CN" sz="1700">
                <a:uFillTx/>
                <a:latin typeface="Times New Roman" panose="02020603050405020304" charset="0"/>
                <a:ea typeface="黑体" panose="02010609060101010101" charset="-122"/>
                <a:sym typeface="+mn-ea"/>
              </a:rPr>
              <a:t>      Today is Saturday. The weather is sunny, and the sky is blue. We plan a picnic in the park. </a:t>
            </a:r>
            <a:endParaRPr lang="en-US" altLang="zh-CN" sz="17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2145489499"/>
                </a:ext>
              </a:extLst>
            </a:pPr>
            <a:r>
              <a:rPr lang="en-US" altLang="zh-CN" sz="1700">
                <a:uFillTx/>
                <a:latin typeface="Times New Roman" panose="02020603050405020304" charset="0"/>
                <a:ea typeface="黑体" panose="02010609060101010101" charset="-122"/>
                <a:sym typeface="+mn-ea"/>
              </a:rPr>
              <a:t>      We all have a job to do. I can bring some bread and cake. Kangkang can bring some juice and water. Xiao Ya can bring some fruit. Wang Junfeng can bring a kite, and we can fly a kite. Li Xiang can take photos of us. </a:t>
            </a:r>
            <a:endParaRPr lang="en-US" altLang="zh-CN" sz="17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2145489499"/>
                </a:ext>
              </a:extLst>
            </a:pPr>
            <a:r>
              <a:rPr lang="en-US" altLang="zh-CN" sz="1700">
                <a:uFillTx/>
                <a:latin typeface="Times New Roman" panose="02020603050405020304" charset="0"/>
                <a:ea typeface="黑体" panose="02010609060101010101" charset="-122"/>
                <a:sym typeface="+mn-ea"/>
              </a:rPr>
              <a:t>      After the picnic, we can work as a team to clean up. I can clean the ground. Kangkang can carry the bags. Li Xiang can put things in the bag.  </a:t>
            </a:r>
            <a:endParaRPr lang="en-US" altLang="zh-CN" sz="17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2145489499"/>
                </a:ext>
              </a:extLst>
            </a:pPr>
            <a:r>
              <a:rPr lang="en-US" altLang="zh-CN" sz="1700">
                <a:uFillTx/>
                <a:latin typeface="Times New Roman" panose="02020603050405020304" charset="0"/>
                <a:ea typeface="黑体" panose="02010609060101010101" charset="-122"/>
                <a:sym typeface="+mn-ea"/>
              </a:rPr>
              <a:t>      I’m sure we can enjoy the picnic and have a lot of fun!</a:t>
            </a:r>
            <a:endParaRPr lang="en-US" altLang="zh-CN" sz="1700">
              <a:uFillTx/>
              <a:latin typeface="Times New Roman" panose="02020603050405020304" charset="0"/>
              <a:ea typeface="黑体" panose="02010609060101010101" charset="-122"/>
              <a:sym typeface="+mn-ea"/>
            </a:endParaRPr>
          </a:p>
        </p:txBody>
      </p:sp>
      <p:sp>
        <p:nvSpPr>
          <p:cNvPr id="12" name="文本框 11"/>
          <p:cNvSpPr txBox="1"/>
          <p:nvPr>
            <p:custDataLst>
              <p:tags r:id="rId7"/>
            </p:custDataLst>
          </p:nvPr>
        </p:nvSpPr>
        <p:spPr>
          <a:xfrm>
            <a:off x="5434965" y="2141220"/>
            <a:ext cx="217233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Our Picnic Plan</a:t>
            </a:r>
            <a:endParaRPr sz="2000">
              <a:solidFill>
                <a:schemeClr val="tx1"/>
              </a:solidFill>
              <a:uFillTx/>
              <a:latin typeface="Sansita" panose="03060A02030902020506" charset="0"/>
              <a:cs typeface="Sansita" panose="03060A02030902020506" charset="0"/>
            </a:endParaRPr>
          </a:p>
        </p:txBody>
      </p:sp>
      <p:pic>
        <p:nvPicPr>
          <p:cNvPr id="16" name="unit8-47-B">
            <a:hlinkClick r:id="" action="ppaction://media"/>
          </p:cNvPr>
          <p:cNvPicPr/>
          <p:nvPr>
            <a:audioFile r:link="rId8"/>
            <p:extLst>
              <p:ext uri="{DAA4B4D4-6D71-4841-9C94-3DE7FCFB9230}">
                <p14:media xmlns:p14="http://schemas.microsoft.com/office/powerpoint/2010/main" r:embed="rId9"/>
              </p:ext>
            </p:extLst>
          </p:nvPr>
        </p:nvPicPr>
        <p:blipFill>
          <a:blip r:embed="rId10"/>
          <a:stretch>
            <a:fillRect/>
          </a:stretch>
        </p:blipFill>
        <p:spPr>
          <a:xfrm>
            <a:off x="8820150" y="629285"/>
            <a:ext cx="825500" cy="825500"/>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559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2"/>
          <p:cNvPicPr>
            <a:picLocks noChangeAspect="1"/>
          </p:cNvPicPr>
          <p:nvPr>
            <p:custDataLst>
              <p:tags r:id="rId1"/>
            </p:custDataLst>
          </p:nvPr>
        </p:nvPicPr>
        <p:blipFill>
          <a:blip r:embed="rId2"/>
          <a:stretch>
            <a:fillRect/>
          </a:stretch>
        </p:blipFill>
        <p:spPr>
          <a:xfrm>
            <a:off x="755015" y="1633855"/>
            <a:ext cx="664210" cy="646430"/>
          </a:xfrm>
          <a:prstGeom prst="rect">
            <a:avLst/>
          </a:prstGeom>
        </p:spPr>
      </p:pic>
      <p:sp>
        <p:nvSpPr>
          <p:cNvPr id="3" name="文本框 2"/>
          <p:cNvSpPr txBox="1"/>
          <p:nvPr>
            <p:custDataLst>
              <p:tags r:id="rId3"/>
            </p:custDataLst>
          </p:nvPr>
        </p:nvSpPr>
        <p:spPr>
          <a:xfrm>
            <a:off x="867410" y="148399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C</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4" name="文本框 3"/>
          <p:cNvSpPr txBox="1"/>
          <p:nvPr>
            <p:custDataLst>
              <p:tags r:id="rId4"/>
            </p:custDataLst>
          </p:nvPr>
        </p:nvSpPr>
        <p:spPr>
          <a:xfrm>
            <a:off x="1406525" y="1551940"/>
            <a:ext cx="10104120" cy="57848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Read again and fill in the blanks.</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再读一遍短文，填空。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35" name="文本框 34"/>
          <p:cNvSpPr txBox="1"/>
          <p:nvPr>
            <p:custDataLst>
              <p:tags r:id="rId5"/>
            </p:custDataLst>
          </p:nvPr>
        </p:nvSpPr>
        <p:spPr>
          <a:xfrm>
            <a:off x="1393825" y="2280920"/>
            <a:ext cx="5882005" cy="241173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The weather is _____ , and the sky is _____.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Kangkang can bring some _____ and _____.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_____</a:t>
            </a:r>
            <a:r>
              <a:rPr lang="en-US" altLang="zh-CN" sz="2000">
                <a:uFillTx/>
                <a:latin typeface="Times New Roman" panose="02020603050405020304" charset="0"/>
                <a:ea typeface="黑体" panose="02010609060101010101" charset="-122"/>
                <a:sym typeface="+mn-ea"/>
              </a:rPr>
              <a:t>___</a:t>
            </a:r>
            <a:r>
              <a:rPr lang="en-US" altLang="zh-CN" sz="2000">
                <a:uFillTx/>
                <a:latin typeface="Times New Roman" panose="02020603050405020304" charset="0"/>
                <a:ea typeface="黑体" panose="02010609060101010101" charset="-122"/>
                <a:sym typeface="+mn-ea"/>
              </a:rPr>
              <a:t> can bring some fruit.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4. The children can take____</a:t>
            </a:r>
            <a:r>
              <a:rPr lang="en-US" altLang="zh-CN" sz="2000">
                <a:uFillTx/>
                <a:latin typeface="Times New Roman" panose="02020603050405020304" charset="0"/>
                <a:ea typeface="黑体" panose="02010609060101010101" charset="-122"/>
                <a:sym typeface="+mn-ea"/>
              </a:rPr>
              <a:t>___</a:t>
            </a:r>
            <a:r>
              <a:rPr lang="en-US" altLang="zh-CN" sz="2000">
                <a:uFillTx/>
                <a:latin typeface="Times New Roman" panose="02020603050405020304" charset="0"/>
                <a:ea typeface="黑体" panose="02010609060101010101" charset="-122"/>
                <a:sym typeface="+mn-ea"/>
              </a:rPr>
              <a:t>during the picnic.</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5. After the picnic, they work together to_____ _____. </a:t>
            </a:r>
            <a:endParaRPr lang="en-US" altLang="zh-CN" sz="2000">
              <a:uFillTx/>
              <a:latin typeface="Times New Roman" panose="02020603050405020304" charset="0"/>
              <a:ea typeface="黑体" panose="02010609060101010101" charset="-122"/>
              <a:sym typeface="+mn-ea"/>
            </a:endParaRPr>
          </a:p>
        </p:txBody>
      </p:sp>
      <p:sp>
        <p:nvSpPr>
          <p:cNvPr id="44" name="文本框 43"/>
          <p:cNvSpPr txBox="1"/>
          <p:nvPr/>
        </p:nvSpPr>
        <p:spPr>
          <a:xfrm>
            <a:off x="3230245" y="2349500"/>
            <a:ext cx="83820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sunny  </a:t>
            </a:r>
            <a:endParaRPr lang="en-US" altLang="zh-CN" sz="2000">
              <a:solidFill>
                <a:srgbClr val="FF0000"/>
              </a:solidFill>
              <a:latin typeface="Times New Roman" panose="02020603050405020304" charset="0"/>
              <a:cs typeface="Times New Roman" panose="02020603050405020304" charset="0"/>
            </a:endParaRPr>
          </a:p>
        </p:txBody>
      </p:sp>
      <p:sp>
        <p:nvSpPr>
          <p:cNvPr id="14" name="文本框 13"/>
          <p:cNvSpPr txBox="1"/>
          <p:nvPr/>
        </p:nvSpPr>
        <p:spPr>
          <a:xfrm>
            <a:off x="5581015" y="2349500"/>
            <a:ext cx="66484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blue  </a:t>
            </a:r>
            <a:endParaRPr lang="en-US" altLang="zh-CN" sz="200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4396105" y="2802890"/>
            <a:ext cx="83820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 juice  </a:t>
            </a:r>
            <a:endParaRPr lang="en-US" altLang="zh-CN" sz="2000">
              <a:solidFill>
                <a:srgbClr val="FF0000"/>
              </a:solidFill>
              <a:latin typeface="Times New Roman" panose="02020603050405020304" charset="0"/>
              <a:cs typeface="Times New Roman" panose="02020603050405020304" charset="0"/>
            </a:endParaRPr>
          </a:p>
        </p:txBody>
      </p:sp>
      <p:sp>
        <p:nvSpPr>
          <p:cNvPr id="23" name="文本框 22"/>
          <p:cNvSpPr txBox="1"/>
          <p:nvPr/>
        </p:nvSpPr>
        <p:spPr>
          <a:xfrm>
            <a:off x="5517515" y="2824480"/>
            <a:ext cx="83820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water   </a:t>
            </a:r>
            <a:endParaRPr lang="en-US" altLang="zh-CN" sz="2000">
              <a:solidFill>
                <a:srgbClr val="FF0000"/>
              </a:solidFill>
              <a:latin typeface="Times New Roman" panose="02020603050405020304" charset="0"/>
              <a:cs typeface="Times New Roman" panose="02020603050405020304" charset="0"/>
            </a:endParaRPr>
          </a:p>
        </p:txBody>
      </p:sp>
      <p:sp>
        <p:nvSpPr>
          <p:cNvPr id="24" name="文本框 23"/>
          <p:cNvSpPr txBox="1"/>
          <p:nvPr/>
        </p:nvSpPr>
        <p:spPr>
          <a:xfrm>
            <a:off x="1796415" y="3299460"/>
            <a:ext cx="116903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Xiao Ya   </a:t>
            </a:r>
            <a:endParaRPr lang="en-US" altLang="zh-CN" sz="2000">
              <a:solidFill>
                <a:srgbClr val="FF0000"/>
              </a:solidFill>
              <a:latin typeface="Times New Roman" panose="02020603050405020304" charset="0"/>
              <a:cs typeface="Times New Roman" panose="02020603050405020304" charset="0"/>
            </a:endParaRPr>
          </a:p>
        </p:txBody>
      </p:sp>
      <p:sp>
        <p:nvSpPr>
          <p:cNvPr id="25" name="文本框 24"/>
          <p:cNvSpPr txBox="1"/>
          <p:nvPr/>
        </p:nvSpPr>
        <p:spPr>
          <a:xfrm>
            <a:off x="3978910" y="3736340"/>
            <a:ext cx="94107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photos   </a:t>
            </a:r>
            <a:endParaRPr lang="en-US" altLang="zh-CN" sz="2000">
              <a:solidFill>
                <a:srgbClr val="FF0000"/>
              </a:solidFill>
              <a:latin typeface="Times New Roman" panose="02020603050405020304" charset="0"/>
              <a:cs typeface="Times New Roman" panose="02020603050405020304" charset="0"/>
            </a:endParaRPr>
          </a:p>
        </p:txBody>
      </p:sp>
      <p:sp>
        <p:nvSpPr>
          <p:cNvPr id="26" name="文本框 25"/>
          <p:cNvSpPr txBox="1"/>
          <p:nvPr/>
        </p:nvSpPr>
        <p:spPr>
          <a:xfrm>
            <a:off x="5643245" y="4192270"/>
            <a:ext cx="129667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clean    up  </a:t>
            </a:r>
            <a:endParaRPr lang="en-US" altLang="zh-CN" sz="2000">
              <a:solidFill>
                <a:srgbClr val="FF0000"/>
              </a:solidFill>
              <a:latin typeface="Times New Roman" panose="02020603050405020304" charset="0"/>
              <a:cs typeface="Times New Roman" panose="0202060305040502030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14" grpId="0"/>
      <p:bldP spid="14" grpId="1"/>
      <p:bldP spid="21" grpId="0"/>
      <p:bldP spid="21" grpId="1"/>
      <p:bldP spid="23" grpId="0"/>
      <p:bldP spid="23" grpId="1"/>
      <p:bldP spid="24" grpId="0"/>
      <p:bldP spid="24" grpId="1"/>
      <p:bldP spid="25" grpId="0"/>
      <p:bldP spid="25" grpId="1"/>
      <p:bldP spid="26" grpId="0"/>
      <p:bldP spid="2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2"/>
          <p:cNvPicPr>
            <a:picLocks noChangeAspect="1"/>
          </p:cNvPicPr>
          <p:nvPr>
            <p:custDataLst>
              <p:tags r:id="rId1"/>
            </p:custDataLst>
          </p:nvPr>
        </p:nvPicPr>
        <p:blipFill>
          <a:blip r:embed="rId2"/>
          <a:stretch>
            <a:fillRect/>
          </a:stretch>
        </p:blipFill>
        <p:spPr>
          <a:xfrm>
            <a:off x="810895" y="1484630"/>
            <a:ext cx="664210" cy="646430"/>
          </a:xfrm>
          <a:prstGeom prst="rect">
            <a:avLst/>
          </a:prstGeom>
        </p:spPr>
      </p:pic>
      <p:sp>
        <p:nvSpPr>
          <p:cNvPr id="6" name="文本框 5"/>
          <p:cNvSpPr txBox="1"/>
          <p:nvPr>
            <p:custDataLst>
              <p:tags r:id="rId3"/>
            </p:custDataLst>
          </p:nvPr>
        </p:nvSpPr>
        <p:spPr>
          <a:xfrm>
            <a:off x="923290" y="1334770"/>
            <a:ext cx="344805" cy="646430"/>
          </a:xfrm>
          <a:prstGeom prst="rect">
            <a:avLst/>
          </a:prstGeom>
          <a:noFill/>
        </p:spPr>
        <p:txBody>
          <a:bodyPr wrap="square" rtlCol="0" anchor="t">
            <a:noAutofit/>
          </a:bodyPr>
          <a:p>
            <a:pPr indent="0" fontAlgn="auto">
              <a:lnSpc>
                <a:spcPct val="150000"/>
              </a:lnSpc>
              <a:spcBef>
                <a:spcPts val="0"/>
              </a:spcBef>
              <a:spcAft>
                <a:spcPts val="0"/>
              </a:spcAft>
            </a:pPr>
            <a:r>
              <a:rPr lang="zh-CN" altLang="en-US" sz="2800" b="1">
                <a:solidFill>
                  <a:schemeClr val="bg1"/>
                </a:solidFill>
                <a:uFillTx/>
                <a:latin typeface="Source Han Sans CN Heavy" panose="020B0800000000000000" charset="-122"/>
                <a:ea typeface="Source Han Sans CN Heavy" panose="020B0800000000000000" charset="-122"/>
              </a:rPr>
              <a:t>A</a:t>
            </a:r>
            <a:endParaRPr lang="zh-CN" altLang="en-US" sz="2800" b="1">
              <a:solidFill>
                <a:schemeClr val="bg1"/>
              </a:solidFill>
              <a:uFillTx/>
              <a:latin typeface="Source Han Sans CN Heavy" panose="020B0800000000000000" charset="-122"/>
              <a:ea typeface="Source Han Sans CN Heavy" panose="020B0800000000000000" charset="-122"/>
            </a:endParaRPr>
          </a:p>
        </p:txBody>
      </p:sp>
      <p:sp>
        <p:nvSpPr>
          <p:cNvPr id="14" name="文本框 13"/>
          <p:cNvSpPr txBox="1"/>
          <p:nvPr>
            <p:custDataLst>
              <p:tags r:id="rId4"/>
            </p:custDataLst>
          </p:nvPr>
        </p:nvSpPr>
        <p:spPr>
          <a:xfrm>
            <a:off x="1462405" y="1402715"/>
            <a:ext cx="10104120" cy="171005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Suppose you are planning a picnic with your friends or family. Discuss in groups what each of you can do for the picnic.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假如你和你的朋友或家人正计划一次野餐。分组讨论你们每个人可以为野餐做些什么。</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3" name="图片 2" descr="29"/>
          <p:cNvPicPr>
            <a:picLocks noChangeAspect="1"/>
          </p:cNvPicPr>
          <p:nvPr/>
        </p:nvPicPr>
        <p:blipFill>
          <a:blip r:embed="rId5"/>
          <a:stretch>
            <a:fillRect/>
          </a:stretch>
        </p:blipFill>
        <p:spPr>
          <a:xfrm>
            <a:off x="810895" y="418465"/>
            <a:ext cx="4733290" cy="984250"/>
          </a:xfrm>
          <a:prstGeom prst="rect">
            <a:avLst/>
          </a:prstGeom>
        </p:spPr>
      </p:pic>
      <p:pic>
        <p:nvPicPr>
          <p:cNvPr id="2" name="图片 1" descr="18"/>
          <p:cNvPicPr>
            <a:picLocks noChangeAspect="1"/>
          </p:cNvPicPr>
          <p:nvPr/>
        </p:nvPicPr>
        <p:blipFill>
          <a:blip r:embed="rId6"/>
          <a:stretch>
            <a:fillRect/>
          </a:stretch>
        </p:blipFill>
        <p:spPr>
          <a:xfrm>
            <a:off x="883285" y="3340100"/>
            <a:ext cx="10408920" cy="2298065"/>
          </a:xfrm>
          <a:prstGeom prst="rect">
            <a:avLst/>
          </a:prstGeom>
        </p:spPr>
      </p:pic>
      <p:sp>
        <p:nvSpPr>
          <p:cNvPr id="35" name="文本框 34"/>
          <p:cNvSpPr txBox="1"/>
          <p:nvPr>
            <p:custDataLst>
              <p:tags r:id="rId7"/>
            </p:custDataLst>
          </p:nvPr>
        </p:nvSpPr>
        <p:spPr>
          <a:xfrm>
            <a:off x="2383790" y="3340100"/>
            <a:ext cx="88011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Time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9" name="文本框 8"/>
          <p:cNvSpPr txBox="1"/>
          <p:nvPr>
            <p:custDataLst>
              <p:tags r:id="rId8"/>
            </p:custDataLst>
          </p:nvPr>
        </p:nvSpPr>
        <p:spPr>
          <a:xfrm>
            <a:off x="1739900" y="3895725"/>
            <a:ext cx="20154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Before the picnic</a:t>
            </a:r>
            <a:endParaRPr lang="en-US" altLang="zh-CN" sz="2000">
              <a:uFillTx/>
              <a:latin typeface="Times New Roman" panose="02020603050405020304" charset="0"/>
              <a:ea typeface="黑体" panose="02010609060101010101" charset="-122"/>
              <a:sym typeface="+mn-ea"/>
            </a:endParaRPr>
          </a:p>
        </p:txBody>
      </p:sp>
      <p:sp>
        <p:nvSpPr>
          <p:cNvPr id="7" name="文本框 6"/>
          <p:cNvSpPr txBox="1"/>
          <p:nvPr>
            <p:custDataLst>
              <p:tags r:id="rId9"/>
            </p:custDataLst>
          </p:nvPr>
        </p:nvSpPr>
        <p:spPr>
          <a:xfrm>
            <a:off x="5287645" y="3340100"/>
            <a:ext cx="9359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People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8" name="文本框 7"/>
          <p:cNvSpPr txBox="1"/>
          <p:nvPr>
            <p:custDataLst>
              <p:tags r:id="rId10"/>
            </p:custDataLst>
          </p:nvPr>
        </p:nvSpPr>
        <p:spPr>
          <a:xfrm>
            <a:off x="8158480" y="3340100"/>
            <a:ext cx="201485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What they can do</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12" name="文本框 11"/>
          <p:cNvSpPr txBox="1"/>
          <p:nvPr>
            <p:custDataLst>
              <p:tags r:id="rId11"/>
            </p:custDataLst>
          </p:nvPr>
        </p:nvSpPr>
        <p:spPr>
          <a:xfrm>
            <a:off x="1739900" y="4467225"/>
            <a:ext cx="20154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During the picnic</a:t>
            </a:r>
            <a:endParaRPr lang="en-US" altLang="zh-CN" sz="2000">
              <a:uFillTx/>
              <a:latin typeface="Times New Roman" panose="02020603050405020304" charset="0"/>
              <a:ea typeface="黑体" panose="02010609060101010101" charset="-122"/>
              <a:sym typeface="+mn-ea"/>
            </a:endParaRPr>
          </a:p>
        </p:txBody>
      </p:sp>
      <p:sp>
        <p:nvSpPr>
          <p:cNvPr id="13" name="文本框 12"/>
          <p:cNvSpPr txBox="1"/>
          <p:nvPr>
            <p:custDataLst>
              <p:tags r:id="rId12"/>
            </p:custDataLst>
          </p:nvPr>
        </p:nvSpPr>
        <p:spPr>
          <a:xfrm>
            <a:off x="1841500" y="4975225"/>
            <a:ext cx="20154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After the picnic</a:t>
            </a:r>
            <a:endParaRPr lang="en-US" altLang="zh-CN" sz="2000">
              <a:uFillTx/>
              <a:latin typeface="Times New Roman" panose="02020603050405020304" charset="0"/>
              <a:ea typeface="黑体" panose="02010609060101010101" charset="-122"/>
              <a:sym typeface="+mn-ea"/>
            </a:endParaRPr>
          </a:p>
        </p:txBody>
      </p:sp>
    </p:spTree>
    <p:custDataLst>
      <p:tags r:id="rId13"/>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9"/>
          <p:cNvPicPr>
            <a:picLocks noChangeAspect="1"/>
          </p:cNvPicPr>
          <p:nvPr/>
        </p:nvPicPr>
        <p:blipFill>
          <a:blip r:embed="rId1"/>
          <a:stretch>
            <a:fillRect/>
          </a:stretch>
        </p:blipFill>
        <p:spPr>
          <a:xfrm>
            <a:off x="1322070" y="1240155"/>
            <a:ext cx="9470390" cy="4806950"/>
          </a:xfrm>
          <a:prstGeom prst="rect">
            <a:avLst/>
          </a:prstGeom>
        </p:spPr>
      </p:pic>
      <p:pic>
        <p:nvPicPr>
          <p:cNvPr id="48" name="图片 47" descr="2"/>
          <p:cNvPicPr>
            <a:picLocks noChangeAspect="1"/>
          </p:cNvPicPr>
          <p:nvPr>
            <p:custDataLst>
              <p:tags r:id="rId2"/>
            </p:custDataLst>
          </p:nvPr>
        </p:nvPicPr>
        <p:blipFill>
          <a:blip r:embed="rId3"/>
          <a:stretch>
            <a:fillRect/>
          </a:stretch>
        </p:blipFill>
        <p:spPr>
          <a:xfrm>
            <a:off x="509270" y="555625"/>
            <a:ext cx="664210" cy="646430"/>
          </a:xfrm>
          <a:prstGeom prst="rect">
            <a:avLst/>
          </a:prstGeom>
        </p:spPr>
      </p:pic>
      <p:sp>
        <p:nvSpPr>
          <p:cNvPr id="49" name="文本框 48"/>
          <p:cNvSpPr txBox="1"/>
          <p:nvPr>
            <p:custDataLst>
              <p:tags r:id="rId4"/>
            </p:custDataLst>
          </p:nvPr>
        </p:nvSpPr>
        <p:spPr>
          <a:xfrm>
            <a:off x="621665" y="40576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B</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50" name="文本框 49"/>
          <p:cNvSpPr txBox="1"/>
          <p:nvPr>
            <p:custDataLst>
              <p:tags r:id="rId5"/>
            </p:custDataLst>
          </p:nvPr>
        </p:nvSpPr>
        <p:spPr>
          <a:xfrm>
            <a:off x="1160780" y="473710"/>
            <a:ext cx="10962005" cy="64643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Use the thinking map to plan your writing.</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利用思维导图构思你的作文。</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53" name="文本框 52"/>
          <p:cNvSpPr txBox="1"/>
          <p:nvPr>
            <p:custDataLst>
              <p:tags r:id="rId6"/>
            </p:custDataLst>
          </p:nvPr>
        </p:nvSpPr>
        <p:spPr>
          <a:xfrm>
            <a:off x="5273040" y="1458595"/>
            <a:ext cx="2051050"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My Picnic Plan</a:t>
            </a:r>
            <a:endParaRPr sz="2000">
              <a:solidFill>
                <a:schemeClr val="tx1"/>
              </a:solidFill>
              <a:uFillTx/>
              <a:latin typeface="Sansita" panose="03060A02030902020506" charset="0"/>
              <a:cs typeface="Sansita" panose="03060A02030902020506" charset="0"/>
            </a:endParaRPr>
          </a:p>
        </p:txBody>
      </p:sp>
      <p:sp>
        <p:nvSpPr>
          <p:cNvPr id="35" name="文本框 34"/>
          <p:cNvSpPr txBox="1"/>
          <p:nvPr>
            <p:custDataLst>
              <p:tags r:id="rId7"/>
            </p:custDataLst>
          </p:nvPr>
        </p:nvSpPr>
        <p:spPr>
          <a:xfrm>
            <a:off x="2620010" y="2372995"/>
            <a:ext cx="1590675" cy="5568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Cha" panose="03050602040202020205" charset="0"/>
                <a:ea typeface="黑体" panose="02010609060101010101" charset="-122"/>
                <a:cs typeface="Cha" panose="03050602040202020205" charset="0"/>
                <a:sym typeface="+mn-ea"/>
              </a:rPr>
              <a:t>Before</a:t>
            </a:r>
            <a:endParaRPr lang="en-US" altLang="zh-CN" sz="2000">
              <a:uFillTx/>
              <a:latin typeface="Cha" panose="03050602040202020205" charset="0"/>
              <a:ea typeface="黑体" panose="02010609060101010101" charset="-122"/>
              <a:cs typeface="Cha" panose="03050602040202020205" charset="0"/>
              <a:sym typeface="+mn-ea"/>
            </a:endParaRPr>
          </a:p>
        </p:txBody>
      </p:sp>
      <p:sp>
        <p:nvSpPr>
          <p:cNvPr id="6" name="文本框 5"/>
          <p:cNvSpPr txBox="1"/>
          <p:nvPr>
            <p:custDataLst>
              <p:tags r:id="rId8"/>
            </p:custDataLst>
          </p:nvPr>
        </p:nvSpPr>
        <p:spPr>
          <a:xfrm>
            <a:off x="5939155" y="2982595"/>
            <a:ext cx="955675" cy="5568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Cha" panose="03050602040202020205" charset="0"/>
                <a:ea typeface="黑体" panose="02010609060101010101" charset="-122"/>
                <a:cs typeface="Cha" panose="03050602040202020205" charset="0"/>
                <a:sym typeface="+mn-ea"/>
              </a:rPr>
              <a:t>During</a:t>
            </a:r>
            <a:endParaRPr lang="en-US" altLang="zh-CN" sz="2000">
              <a:uFillTx/>
              <a:latin typeface="Cha" panose="03050602040202020205" charset="0"/>
              <a:ea typeface="黑体" panose="02010609060101010101" charset="-122"/>
              <a:cs typeface="Cha" panose="03050602040202020205" charset="0"/>
              <a:sym typeface="+mn-ea"/>
            </a:endParaRPr>
          </a:p>
        </p:txBody>
      </p:sp>
      <p:sp>
        <p:nvSpPr>
          <p:cNvPr id="7" name="文本框 6"/>
          <p:cNvSpPr txBox="1"/>
          <p:nvPr>
            <p:custDataLst>
              <p:tags r:id="rId9"/>
            </p:custDataLst>
          </p:nvPr>
        </p:nvSpPr>
        <p:spPr>
          <a:xfrm>
            <a:off x="8898890" y="2387600"/>
            <a:ext cx="828675" cy="5568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Cha" panose="03050602040202020205" charset="0"/>
                <a:ea typeface="黑体" panose="02010609060101010101" charset="-122"/>
                <a:cs typeface="Cha" panose="03050602040202020205" charset="0"/>
                <a:sym typeface="+mn-ea"/>
              </a:rPr>
              <a:t>After</a:t>
            </a:r>
            <a:endParaRPr lang="en-US" altLang="zh-CN" sz="2000">
              <a:uFillTx/>
              <a:latin typeface="Cha" panose="03050602040202020205" charset="0"/>
              <a:ea typeface="黑体" panose="02010609060101010101" charset="-122"/>
              <a:cs typeface="Cha" panose="03050602040202020205" charset="0"/>
              <a:sym typeface="+mn-ea"/>
            </a:endParaRPr>
          </a:p>
        </p:txBody>
      </p:sp>
      <p:sp>
        <p:nvSpPr>
          <p:cNvPr id="9" name="文本框 8"/>
          <p:cNvSpPr txBox="1"/>
          <p:nvPr>
            <p:custDataLst>
              <p:tags r:id="rId10"/>
            </p:custDataLst>
          </p:nvPr>
        </p:nvSpPr>
        <p:spPr>
          <a:xfrm>
            <a:off x="1838325" y="4119245"/>
            <a:ext cx="2346960" cy="149733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Food: cake,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Drinks: water, ...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Friends/Family: ... </a:t>
            </a:r>
            <a:endParaRPr lang="en-US" altLang="zh-CN" sz="2000">
              <a:uFillTx/>
              <a:latin typeface="Times New Roman" panose="02020603050405020304" charset="0"/>
              <a:ea typeface="黑体" panose="02010609060101010101" charset="-122"/>
              <a:sym typeface="+mn-ea"/>
            </a:endParaRPr>
          </a:p>
        </p:txBody>
      </p:sp>
      <p:sp>
        <p:nvSpPr>
          <p:cNvPr id="10" name="文本框 9"/>
          <p:cNvSpPr txBox="1"/>
          <p:nvPr>
            <p:custDataLst>
              <p:tags r:id="rId11"/>
            </p:custDataLst>
          </p:nvPr>
        </p:nvSpPr>
        <p:spPr>
          <a:xfrm>
            <a:off x="4871085" y="4347845"/>
            <a:ext cx="3032760" cy="149733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Weather: nice, good,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Activities: take photos,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play games, ... </a:t>
            </a:r>
            <a:endParaRPr lang="en-US" altLang="zh-CN" sz="2000">
              <a:uFillTx/>
              <a:latin typeface="Times New Roman" panose="02020603050405020304" charset="0"/>
              <a:ea typeface="黑体" panose="02010609060101010101" charset="-122"/>
              <a:sym typeface="+mn-ea"/>
            </a:endParaRPr>
          </a:p>
        </p:txBody>
      </p:sp>
      <p:sp>
        <p:nvSpPr>
          <p:cNvPr id="11" name="文本框 10"/>
          <p:cNvSpPr txBox="1"/>
          <p:nvPr>
            <p:custDataLst>
              <p:tags r:id="rId12"/>
            </p:custDataLst>
          </p:nvPr>
        </p:nvSpPr>
        <p:spPr>
          <a:xfrm>
            <a:off x="8361045" y="4345305"/>
            <a:ext cx="2232660" cy="106553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Clean up</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Share: photos, ... </a:t>
            </a:r>
            <a:endParaRPr lang="en-US" altLang="zh-CN" sz="2000">
              <a:uFillTx/>
              <a:latin typeface="Times New Roman" panose="02020603050405020304" charset="0"/>
              <a:ea typeface="黑体" panose="02010609060101010101" charset="-122"/>
              <a:sym typeface="+mn-ea"/>
            </a:endParaRPr>
          </a:p>
        </p:txBody>
      </p:sp>
    </p:spTree>
    <p:custDataLst>
      <p:tags r:id="rId13"/>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descr="2"/>
          <p:cNvPicPr>
            <a:picLocks noChangeAspect="1"/>
          </p:cNvPicPr>
          <p:nvPr>
            <p:custDataLst>
              <p:tags r:id="rId1"/>
            </p:custDataLst>
          </p:nvPr>
        </p:nvPicPr>
        <p:blipFill>
          <a:blip r:embed="rId2"/>
          <a:stretch>
            <a:fillRect/>
          </a:stretch>
        </p:blipFill>
        <p:spPr>
          <a:xfrm>
            <a:off x="755015" y="930275"/>
            <a:ext cx="664210" cy="646430"/>
          </a:xfrm>
          <a:prstGeom prst="rect">
            <a:avLst/>
          </a:prstGeom>
        </p:spPr>
      </p:pic>
      <p:sp>
        <p:nvSpPr>
          <p:cNvPr id="3" name="文本框 2"/>
          <p:cNvSpPr txBox="1"/>
          <p:nvPr>
            <p:custDataLst>
              <p:tags r:id="rId3"/>
            </p:custDataLst>
          </p:nvPr>
        </p:nvSpPr>
        <p:spPr>
          <a:xfrm>
            <a:off x="867410" y="78041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C</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4" name="文本框 3"/>
          <p:cNvSpPr txBox="1"/>
          <p:nvPr>
            <p:custDataLst>
              <p:tags r:id="rId4"/>
            </p:custDataLst>
          </p:nvPr>
        </p:nvSpPr>
        <p:spPr>
          <a:xfrm>
            <a:off x="1406525" y="848360"/>
            <a:ext cx="10104120" cy="109728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Write about your picnic plan and share it in class.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写一篇有关你野餐计划的短文，并在课堂上分享。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5" name="图片 4" descr="20"/>
          <p:cNvPicPr>
            <a:picLocks noChangeAspect="1"/>
          </p:cNvPicPr>
          <p:nvPr/>
        </p:nvPicPr>
        <p:blipFill>
          <a:blip r:embed="rId5"/>
          <a:stretch>
            <a:fillRect/>
          </a:stretch>
        </p:blipFill>
        <p:spPr>
          <a:xfrm>
            <a:off x="829310" y="2095500"/>
            <a:ext cx="10527665" cy="3395345"/>
          </a:xfrm>
          <a:prstGeom prst="rect">
            <a:avLst/>
          </a:prstGeom>
        </p:spPr>
      </p:pic>
      <p:sp>
        <p:nvSpPr>
          <p:cNvPr id="6" name="文本框 5"/>
          <p:cNvSpPr txBox="1"/>
          <p:nvPr>
            <p:custDataLst>
              <p:tags r:id="rId6"/>
            </p:custDataLst>
          </p:nvPr>
        </p:nvSpPr>
        <p:spPr>
          <a:xfrm>
            <a:off x="1520825" y="3150235"/>
            <a:ext cx="9276080" cy="15405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r>
              <a:rPr lang="en-US" altLang="zh-CN" sz="2000">
                <a:uFillTx/>
                <a:latin typeface="Times New Roman" panose="02020603050405020304" charset="0"/>
                <a:ea typeface="黑体" panose="02010609060101010101" charset="-122"/>
                <a:sym typeface="+mn-ea"/>
              </a:rPr>
              <a:t>______________</a:t>
            </a:r>
            <a:r>
              <a:rPr lang="en-US" altLang="zh-CN" sz="2000">
                <a:uFillTx/>
                <a:latin typeface="Times New Roman" panose="02020603050405020304" charset="0"/>
                <a:ea typeface="黑体" panose="02010609060101010101" charset="-122"/>
                <a:sym typeface="+mn-ea"/>
              </a:rPr>
              <a:t>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_______________________________________________________________________</a:t>
            </a:r>
            <a:endParaRPr lang="en-US" altLang="zh-CN" sz="2000">
              <a:uFillTx/>
              <a:latin typeface="Times New Roman" panose="02020603050405020304" charset="0"/>
              <a:ea typeface="黑体" panose="02010609060101010101" charset="-122"/>
              <a:sym typeface="+mn-ea"/>
            </a:endParaRPr>
          </a:p>
        </p:txBody>
      </p:sp>
    </p:spTree>
    <p:custDataLst>
      <p:tags r:id="rId7"/>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小升初-课件unit8-无字母18"/>
          <p:cNvPicPr>
            <a:picLocks noChangeAspect="1"/>
          </p:cNvPicPr>
          <p:nvPr/>
        </p:nvPicPr>
        <p:blipFill>
          <a:blip r:embed="rId1"/>
          <a:stretch>
            <a:fillRect/>
          </a:stretch>
        </p:blipFill>
        <p:spPr>
          <a:xfrm>
            <a:off x="635" y="0"/>
            <a:ext cx="12192000" cy="6858000"/>
          </a:xfrm>
          <a:prstGeom prst="rect">
            <a:avLst/>
          </a:prstGeom>
        </p:spPr>
      </p:pic>
    </p:spTree>
    <p:custDataLst>
      <p:tags r:id="rId2"/>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
          <p:cNvPicPr>
            <a:picLocks noChangeAspect="1"/>
          </p:cNvPicPr>
          <p:nvPr/>
        </p:nvPicPr>
        <p:blipFill>
          <a:blip r:embed="rId1"/>
          <a:stretch>
            <a:fillRect/>
          </a:stretch>
        </p:blipFill>
        <p:spPr>
          <a:xfrm>
            <a:off x="2406650" y="2341245"/>
            <a:ext cx="7165975" cy="2404745"/>
          </a:xfrm>
          <a:prstGeom prst="rect">
            <a:avLst/>
          </a:prstGeom>
        </p:spPr>
      </p:pic>
      <p:pic>
        <p:nvPicPr>
          <p:cNvPr id="10" name="图片 9" descr="1"/>
          <p:cNvPicPr>
            <a:picLocks noChangeAspect="1"/>
          </p:cNvPicPr>
          <p:nvPr/>
        </p:nvPicPr>
        <p:blipFill>
          <a:blip r:embed="rId2"/>
          <a:stretch>
            <a:fillRect/>
          </a:stretch>
        </p:blipFill>
        <p:spPr>
          <a:xfrm>
            <a:off x="649605" y="264160"/>
            <a:ext cx="3337560" cy="996950"/>
          </a:xfrm>
          <a:prstGeom prst="rect">
            <a:avLst/>
          </a:prstGeom>
        </p:spPr>
      </p:pic>
      <p:pic>
        <p:nvPicPr>
          <p:cNvPr id="11" name="图片 10" descr="2"/>
          <p:cNvPicPr>
            <a:picLocks noChangeAspect="1"/>
          </p:cNvPicPr>
          <p:nvPr/>
        </p:nvPicPr>
        <p:blipFill>
          <a:blip r:embed="rId3"/>
          <a:stretch>
            <a:fillRect/>
          </a:stretch>
        </p:blipFill>
        <p:spPr>
          <a:xfrm>
            <a:off x="699135" y="1261110"/>
            <a:ext cx="664210" cy="646430"/>
          </a:xfrm>
          <a:prstGeom prst="rect">
            <a:avLst/>
          </a:prstGeom>
        </p:spPr>
      </p:pic>
      <p:sp>
        <p:nvSpPr>
          <p:cNvPr id="6" name="文本框 5"/>
          <p:cNvSpPr txBox="1"/>
          <p:nvPr/>
        </p:nvSpPr>
        <p:spPr>
          <a:xfrm>
            <a:off x="811530" y="1111250"/>
            <a:ext cx="344805" cy="646430"/>
          </a:xfrm>
          <a:prstGeom prst="rect">
            <a:avLst/>
          </a:prstGeom>
          <a:noFill/>
        </p:spPr>
        <p:txBody>
          <a:bodyPr wrap="square" rtlCol="0" anchor="t">
            <a:noAutofit/>
          </a:bodyPr>
          <a:p>
            <a:pPr indent="0" fontAlgn="auto">
              <a:lnSpc>
                <a:spcPct val="150000"/>
              </a:lnSpc>
              <a:spcBef>
                <a:spcPts val="0"/>
              </a:spcBef>
              <a:spcAft>
                <a:spcPts val="0"/>
              </a:spcAft>
            </a:pPr>
            <a:r>
              <a:rPr lang="zh-CN" altLang="en-US" sz="2800" b="1">
                <a:solidFill>
                  <a:schemeClr val="bg1"/>
                </a:solidFill>
                <a:uFillTx/>
                <a:latin typeface="Source Han Sans CN Heavy" panose="020B0800000000000000" charset="-122"/>
                <a:ea typeface="Source Han Sans CN Heavy" panose="020B0800000000000000" charset="-122"/>
              </a:rPr>
              <a:t>A</a:t>
            </a:r>
            <a:endParaRPr lang="zh-CN" altLang="en-US" sz="2800" b="1">
              <a:solidFill>
                <a:schemeClr val="bg1"/>
              </a:solidFill>
              <a:uFillTx/>
              <a:latin typeface="Source Han Sans CN Heavy" panose="020B0800000000000000" charset="-122"/>
              <a:ea typeface="Source Han Sans CN Heavy" panose="020B0800000000000000" charset="-122"/>
            </a:endParaRPr>
          </a:p>
        </p:txBody>
      </p:sp>
      <p:sp>
        <p:nvSpPr>
          <p:cNvPr id="14" name="文本框 13"/>
          <p:cNvSpPr txBox="1"/>
          <p:nvPr>
            <p:custDataLst>
              <p:tags r:id="rId4"/>
            </p:custDataLst>
          </p:nvPr>
        </p:nvSpPr>
        <p:spPr>
          <a:xfrm>
            <a:off x="1350645" y="1179195"/>
            <a:ext cx="10515600" cy="116649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Look at the pictures, learn the food words and put them into the correct groups.</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看图学习食物单词，然后把它们归类。</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19" name="文本框 18"/>
          <p:cNvSpPr txBox="1"/>
          <p:nvPr>
            <p:custDataLst>
              <p:tags r:id="rId5"/>
            </p:custDataLst>
          </p:nvPr>
        </p:nvSpPr>
        <p:spPr>
          <a:xfrm>
            <a:off x="2516505" y="3017520"/>
            <a:ext cx="867410"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rice</a:t>
            </a:r>
            <a:endParaRPr sz="2000">
              <a:solidFill>
                <a:schemeClr val="tx1"/>
              </a:solidFill>
              <a:uFillTx/>
              <a:latin typeface="Sansita" panose="03060A02030902020506" charset="0"/>
              <a:cs typeface="Sansita" panose="03060A02030902020506" charset="0"/>
            </a:endParaRPr>
          </a:p>
        </p:txBody>
      </p:sp>
      <p:sp>
        <p:nvSpPr>
          <p:cNvPr id="7" name="文本框 6"/>
          <p:cNvSpPr txBox="1"/>
          <p:nvPr>
            <p:custDataLst>
              <p:tags r:id="rId6"/>
            </p:custDataLst>
          </p:nvPr>
        </p:nvSpPr>
        <p:spPr>
          <a:xfrm>
            <a:off x="4253865" y="3017520"/>
            <a:ext cx="123253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noodles</a:t>
            </a:r>
            <a:endParaRPr sz="2000">
              <a:solidFill>
                <a:schemeClr val="tx1"/>
              </a:solidFill>
              <a:uFillTx/>
              <a:latin typeface="Sansita" panose="03060A02030902020506" charset="0"/>
              <a:cs typeface="Sansita" panose="03060A02030902020506" charset="0"/>
            </a:endParaRPr>
          </a:p>
        </p:txBody>
      </p:sp>
      <p:sp>
        <p:nvSpPr>
          <p:cNvPr id="8" name="文本框 7"/>
          <p:cNvSpPr txBox="1"/>
          <p:nvPr>
            <p:custDataLst>
              <p:tags r:id="rId7"/>
            </p:custDataLst>
          </p:nvPr>
        </p:nvSpPr>
        <p:spPr>
          <a:xfrm>
            <a:off x="6424930" y="3017520"/>
            <a:ext cx="86677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juice</a:t>
            </a:r>
            <a:endParaRPr sz="2000">
              <a:solidFill>
                <a:schemeClr val="tx1"/>
              </a:solidFill>
              <a:uFillTx/>
              <a:latin typeface="Sansita" panose="03060A02030902020506" charset="0"/>
              <a:cs typeface="Sansita" panose="03060A02030902020506" charset="0"/>
            </a:endParaRPr>
          </a:p>
        </p:txBody>
      </p:sp>
      <p:sp>
        <p:nvSpPr>
          <p:cNvPr id="9" name="文本框 8"/>
          <p:cNvSpPr txBox="1"/>
          <p:nvPr>
            <p:custDataLst>
              <p:tags r:id="rId8"/>
            </p:custDataLst>
          </p:nvPr>
        </p:nvSpPr>
        <p:spPr>
          <a:xfrm>
            <a:off x="8401050" y="3017520"/>
            <a:ext cx="117157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carrots</a:t>
            </a:r>
            <a:endParaRPr sz="2000">
              <a:solidFill>
                <a:schemeClr val="tx1"/>
              </a:solidFill>
              <a:uFillTx/>
              <a:latin typeface="Sansita" panose="03060A02030902020506" charset="0"/>
              <a:cs typeface="Sansita" panose="03060A02030902020506" charset="0"/>
            </a:endParaRPr>
          </a:p>
        </p:txBody>
      </p:sp>
      <p:sp>
        <p:nvSpPr>
          <p:cNvPr id="12" name="文本框 11"/>
          <p:cNvSpPr txBox="1"/>
          <p:nvPr>
            <p:custDataLst>
              <p:tags r:id="rId9"/>
            </p:custDataLst>
          </p:nvPr>
        </p:nvSpPr>
        <p:spPr>
          <a:xfrm>
            <a:off x="2276475" y="4455795"/>
            <a:ext cx="137223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potatoes</a:t>
            </a:r>
            <a:endParaRPr sz="2000">
              <a:solidFill>
                <a:schemeClr val="tx1"/>
              </a:solidFill>
              <a:uFillTx/>
              <a:latin typeface="Sansita" panose="03060A02030902020506" charset="0"/>
              <a:cs typeface="Sansita" panose="03060A02030902020506" charset="0"/>
            </a:endParaRPr>
          </a:p>
        </p:txBody>
      </p:sp>
      <p:sp>
        <p:nvSpPr>
          <p:cNvPr id="13" name="文本框 12"/>
          <p:cNvSpPr txBox="1"/>
          <p:nvPr>
            <p:custDataLst>
              <p:tags r:id="rId10"/>
            </p:custDataLst>
          </p:nvPr>
        </p:nvSpPr>
        <p:spPr>
          <a:xfrm>
            <a:off x="4448175" y="4455795"/>
            <a:ext cx="867410"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milk</a:t>
            </a:r>
            <a:endParaRPr sz="2000">
              <a:solidFill>
                <a:schemeClr val="tx1"/>
              </a:solidFill>
              <a:uFillTx/>
              <a:latin typeface="Sansita" panose="03060A02030902020506" charset="0"/>
              <a:cs typeface="Sansita" panose="03060A02030902020506" charset="0"/>
            </a:endParaRPr>
          </a:p>
        </p:txBody>
      </p:sp>
      <p:sp>
        <p:nvSpPr>
          <p:cNvPr id="16" name="文本框 15"/>
          <p:cNvSpPr txBox="1"/>
          <p:nvPr>
            <p:custDataLst>
              <p:tags r:id="rId11"/>
            </p:custDataLst>
          </p:nvPr>
        </p:nvSpPr>
        <p:spPr>
          <a:xfrm>
            <a:off x="6325235" y="4455795"/>
            <a:ext cx="117157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apples</a:t>
            </a:r>
            <a:endParaRPr sz="2000">
              <a:solidFill>
                <a:schemeClr val="tx1"/>
              </a:solidFill>
              <a:uFillTx/>
              <a:latin typeface="Sansita" panose="03060A02030902020506" charset="0"/>
              <a:cs typeface="Sansita" panose="03060A02030902020506" charset="0"/>
            </a:endParaRPr>
          </a:p>
        </p:txBody>
      </p:sp>
      <p:sp>
        <p:nvSpPr>
          <p:cNvPr id="24" name="文本框 23"/>
          <p:cNvSpPr txBox="1"/>
          <p:nvPr>
            <p:custDataLst>
              <p:tags r:id="rId12"/>
            </p:custDataLst>
          </p:nvPr>
        </p:nvSpPr>
        <p:spPr>
          <a:xfrm>
            <a:off x="8520430" y="4455795"/>
            <a:ext cx="1171575" cy="614045"/>
          </a:xfrm>
          <a:prstGeom prst="rect">
            <a:avLst/>
          </a:prstGeom>
          <a:noFill/>
        </p:spPr>
        <p:txBody>
          <a:bodyPr wrap="square" rtlCol="0" anchor="t">
            <a:sp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grapes</a:t>
            </a:r>
            <a:endParaRPr sz="2000">
              <a:solidFill>
                <a:schemeClr val="tx1"/>
              </a:solidFill>
              <a:uFillTx/>
              <a:latin typeface="Sansita" panose="03060A02030902020506" charset="0"/>
              <a:cs typeface="Sansita" panose="03060A02030902020506" charset="0"/>
            </a:endParaRPr>
          </a:p>
        </p:txBody>
      </p:sp>
      <p:sp>
        <p:nvSpPr>
          <p:cNvPr id="25" name="文本框 24"/>
          <p:cNvSpPr txBox="1"/>
          <p:nvPr>
            <p:custDataLst>
              <p:tags r:id="rId13"/>
            </p:custDataLst>
          </p:nvPr>
        </p:nvSpPr>
        <p:spPr>
          <a:xfrm>
            <a:off x="1969135" y="5092700"/>
            <a:ext cx="8159750" cy="1196975"/>
          </a:xfrm>
          <a:prstGeom prst="rect">
            <a:avLst/>
          </a:prstGeom>
          <a:noFill/>
        </p:spPr>
        <p:txBody>
          <a:bodyPr wrap="square" rtlCol="0" anchor="t">
            <a:no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Vegetables：</a:t>
            </a:r>
            <a:r>
              <a:rPr lang="en-US" altLang="zh-CN" sz="2000" b="1">
                <a:uFillTx/>
                <a:latin typeface="Times New Roman Bold" panose="02020603050405020304" charset="0"/>
                <a:ea typeface="黑体" panose="02010609060101010101" charset="-122"/>
                <a:cs typeface="Times New Roman Bold" panose="02020603050405020304" charset="0"/>
                <a:sym typeface="+mn-ea"/>
              </a:rPr>
              <a:t>______________                 </a:t>
            </a:r>
            <a:r>
              <a:rPr sz="2000">
                <a:uFillTx/>
                <a:latin typeface="Sansita" panose="03060A02030902020506" charset="0"/>
                <a:cs typeface="Sansita" panose="03060A02030902020506" charset="0"/>
                <a:sym typeface="+mn-ea"/>
              </a:rPr>
              <a:t>Fruit：</a:t>
            </a:r>
            <a:r>
              <a:rPr lang="en-US" altLang="zh-CN" sz="2000" b="1">
                <a:uFillTx/>
                <a:latin typeface="Times New Roman Bold" panose="02020603050405020304" charset="0"/>
                <a:ea typeface="黑体" panose="02010609060101010101" charset="-122"/>
                <a:cs typeface="Times New Roman Bold" panose="02020603050405020304" charset="0"/>
                <a:sym typeface="+mn-ea"/>
              </a:rPr>
              <a:t>____________________</a:t>
            </a:r>
            <a:endParaRPr lang="en-US" altLang="zh-CN" sz="2000" b="1">
              <a:uFillTx/>
              <a:latin typeface="Times New Roman Bold" panose="02020603050405020304" charset="0"/>
              <a:ea typeface="黑体" panose="02010609060101010101" charset="-122"/>
              <a:cs typeface="Times New Roman Bold" panose="02020603050405020304" charset="0"/>
              <a:sym typeface="+mn-ea"/>
            </a:endParaRPr>
          </a:p>
          <a:p>
            <a:pPr indent="0" fontAlgn="auto">
              <a:lnSpc>
                <a:spcPct val="170000"/>
              </a:lnSpc>
              <a:spcBef>
                <a:spcPts val="0"/>
              </a:spcBef>
              <a:spcAft>
                <a:spcPts val="0"/>
              </a:spcAft>
            </a:pPr>
            <a:r>
              <a:rPr sz="2000">
                <a:uFillTx/>
                <a:latin typeface="Sansita" panose="03060A02030902020506" charset="0"/>
                <a:cs typeface="Sansita" panose="03060A02030902020506" charset="0"/>
                <a:sym typeface="+mn-ea"/>
              </a:rPr>
              <a:t>Drinks：</a:t>
            </a:r>
            <a:r>
              <a:rPr lang="en-US" altLang="zh-CN" sz="2000" b="1">
                <a:uFillTx/>
                <a:latin typeface="Times New Roman Bold" panose="02020603050405020304" charset="0"/>
                <a:ea typeface="黑体" panose="02010609060101010101" charset="-122"/>
                <a:cs typeface="Times New Roman Bold" panose="02020603050405020304" charset="0"/>
                <a:sym typeface="+mn-ea"/>
              </a:rPr>
              <a:t>__________________                  </a:t>
            </a:r>
            <a:r>
              <a:rPr sz="2000">
                <a:uFillTx/>
                <a:latin typeface="Sansita" panose="03060A02030902020506" charset="0"/>
                <a:cs typeface="Sansita" panose="03060A02030902020506" charset="0"/>
                <a:sym typeface="+mn-ea"/>
              </a:rPr>
              <a:t>Main Food：</a:t>
            </a:r>
            <a:r>
              <a:rPr lang="en-US" altLang="zh-CN" sz="2000" b="1">
                <a:uFillTx/>
                <a:latin typeface="Times New Roman Bold" panose="02020603050405020304" charset="0"/>
                <a:ea typeface="黑体" panose="02010609060101010101" charset="-122"/>
                <a:cs typeface="Times New Roman Bold" panose="02020603050405020304" charset="0"/>
                <a:sym typeface="+mn-ea"/>
              </a:rPr>
              <a:t>______________</a:t>
            </a:r>
            <a:endParaRPr sz="2000" b="1">
              <a:solidFill>
                <a:schemeClr val="tx1"/>
              </a:solidFill>
              <a:uFillTx/>
              <a:latin typeface="Times New Roman Bold" panose="02020603050405020304" charset="0"/>
              <a:cs typeface="Times New Roman Bold" panose="02020603050405020304" charset="0"/>
            </a:endParaRPr>
          </a:p>
          <a:p>
            <a:pPr indent="0" fontAlgn="auto">
              <a:lnSpc>
                <a:spcPct val="170000"/>
              </a:lnSpc>
              <a:spcBef>
                <a:spcPts val="0"/>
              </a:spcBef>
              <a:spcAft>
                <a:spcPts val="0"/>
              </a:spcAft>
            </a:pPr>
            <a:endParaRPr sz="2000" b="1">
              <a:solidFill>
                <a:schemeClr val="tx1"/>
              </a:solidFill>
              <a:uFillTx/>
              <a:latin typeface="Times New Roman Bold" panose="02020603050405020304" charset="0"/>
              <a:cs typeface="Times New Roman Bold" panose="02020603050405020304" charset="0"/>
            </a:endParaRPr>
          </a:p>
          <a:p>
            <a:pPr indent="0" fontAlgn="auto">
              <a:lnSpc>
                <a:spcPct val="170000"/>
              </a:lnSpc>
              <a:spcBef>
                <a:spcPts val="0"/>
              </a:spcBef>
              <a:spcAft>
                <a:spcPts val="0"/>
              </a:spcAft>
            </a:pPr>
            <a:endParaRPr sz="2000" b="1">
              <a:solidFill>
                <a:schemeClr val="tx1"/>
              </a:solidFill>
              <a:uFillTx/>
              <a:latin typeface="Times New Roman Bold" panose="02020603050405020304" charset="0"/>
              <a:cs typeface="Times New Roman Bold" panose="02020603050405020304" charset="0"/>
            </a:endParaRPr>
          </a:p>
        </p:txBody>
      </p:sp>
      <p:sp>
        <p:nvSpPr>
          <p:cNvPr id="27" name="文本框 26"/>
          <p:cNvSpPr txBox="1"/>
          <p:nvPr/>
        </p:nvSpPr>
        <p:spPr>
          <a:xfrm>
            <a:off x="3663315" y="5193030"/>
            <a:ext cx="197739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carrots, potatoes</a:t>
            </a:r>
            <a:endParaRPr lang="en-US" altLang="zh-CN" sz="2000">
              <a:solidFill>
                <a:srgbClr val="FF0000"/>
              </a:solidFill>
              <a:latin typeface="Times New Roman" panose="02020603050405020304" charset="0"/>
              <a:cs typeface="Times New Roman" panose="02020603050405020304" charset="0"/>
            </a:endParaRPr>
          </a:p>
        </p:txBody>
      </p:sp>
      <p:sp>
        <p:nvSpPr>
          <p:cNvPr id="28" name="文本框 27"/>
          <p:cNvSpPr txBox="1"/>
          <p:nvPr/>
        </p:nvSpPr>
        <p:spPr>
          <a:xfrm>
            <a:off x="7851775" y="5193030"/>
            <a:ext cx="172085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apples, grapes</a:t>
            </a:r>
            <a:endParaRPr lang="en-US" altLang="zh-CN" sz="2000">
              <a:solidFill>
                <a:srgbClr val="FF0000"/>
              </a:solidFill>
              <a:latin typeface="Times New Roman" panose="02020603050405020304" charset="0"/>
              <a:cs typeface="Times New Roman" panose="02020603050405020304" charset="0"/>
            </a:endParaRPr>
          </a:p>
        </p:txBody>
      </p:sp>
      <p:sp>
        <p:nvSpPr>
          <p:cNvPr id="29" name="文本框 28"/>
          <p:cNvSpPr txBox="1"/>
          <p:nvPr/>
        </p:nvSpPr>
        <p:spPr>
          <a:xfrm>
            <a:off x="3736340" y="5715000"/>
            <a:ext cx="137223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juice, milk</a:t>
            </a:r>
            <a:endParaRPr lang="en-US" altLang="zh-CN" sz="2000">
              <a:solidFill>
                <a:srgbClr val="FF0000"/>
              </a:solidFill>
              <a:latin typeface="Times New Roman" panose="02020603050405020304" charset="0"/>
              <a:cs typeface="Times New Roman" panose="02020603050405020304" charset="0"/>
            </a:endParaRPr>
          </a:p>
        </p:txBody>
      </p:sp>
      <p:sp>
        <p:nvSpPr>
          <p:cNvPr id="30" name="文本框 29"/>
          <p:cNvSpPr txBox="1"/>
          <p:nvPr/>
        </p:nvSpPr>
        <p:spPr>
          <a:xfrm>
            <a:off x="8269605" y="5715000"/>
            <a:ext cx="172085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rice, noodles</a:t>
            </a:r>
            <a:endParaRPr lang="en-US" altLang="zh-CN" sz="2000">
              <a:solidFill>
                <a:srgbClr val="FF0000"/>
              </a:solidFill>
              <a:latin typeface="Times New Roman" panose="02020603050405020304" charset="0"/>
              <a:cs typeface="Times New Roman" panose="02020603050405020304" charset="0"/>
            </a:endParaRPr>
          </a:p>
        </p:txBody>
      </p:sp>
      <p:pic>
        <p:nvPicPr>
          <p:cNvPr id="31" name="unit8-43-A">
            <a:hlinkClick r:id="" action="ppaction://media"/>
          </p:cNvPr>
          <p:cNvPicPr/>
          <p:nvPr>
            <a:audioFile r:link="rId14"/>
            <p:extLst>
              <p:ext uri="{DAA4B4D4-6D71-4841-9C94-3DE7FCFB9230}">
                <p14:media xmlns:p14="http://schemas.microsoft.com/office/powerpoint/2010/main" r:embed="rId15"/>
              </p:ext>
            </p:extLst>
          </p:nvPr>
        </p:nvPicPr>
        <p:blipFill>
          <a:blip r:embed="rId16"/>
          <a:stretch>
            <a:fillRect/>
          </a:stretch>
        </p:blipFill>
        <p:spPr>
          <a:xfrm>
            <a:off x="10636250" y="435610"/>
            <a:ext cx="825500" cy="825500"/>
          </a:xfrm>
          <a:prstGeom prst="rect">
            <a:avLst/>
          </a:prstGeom>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58976"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p:tgtEl>
                        <p:sldTgt/>
                      </p:tgtEl>
                    </p:cond>
                  </p:endCondLst>
                </p:cTn>
                <p:tgtEl>
                  <p:spTgt spid="31"/>
                </p:tgtEl>
              </p:cMediaNode>
            </p:audio>
          </p:childTnLst>
        </p:cTn>
      </p:par>
    </p:tnLst>
    <p:bldLst>
      <p:bldP spid="27" grpId="0"/>
      <p:bldP spid="27" grpId="1"/>
      <p:bldP spid="28" grpId="0"/>
      <p:bldP spid="28" grpId="1"/>
      <p:bldP spid="29" grpId="0"/>
      <p:bldP spid="29" grpId="1"/>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54075" y="653415"/>
            <a:ext cx="10539730" cy="114998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Jack and Lily are talking about meals. Listen to the conversation and choose the correct answers.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杰克和莉莉正在谈论一日三餐。听对话，选择正确的答案。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5" name="文本框 4"/>
          <p:cNvSpPr txBox="1"/>
          <p:nvPr>
            <p:custDataLst>
              <p:tags r:id="rId2"/>
            </p:custDataLst>
          </p:nvPr>
        </p:nvSpPr>
        <p:spPr>
          <a:xfrm>
            <a:off x="494030" y="410210"/>
            <a:ext cx="565785" cy="61468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I.</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35" name="文本框 34"/>
          <p:cNvSpPr txBox="1"/>
          <p:nvPr>
            <p:custDataLst>
              <p:tags r:id="rId3"/>
            </p:custDataLst>
          </p:nvPr>
        </p:nvSpPr>
        <p:spPr>
          <a:xfrm>
            <a:off x="469900" y="1910715"/>
            <a:ext cx="5908675" cy="214122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1. What does Lily usually have for breakfast?</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 Bread and milk.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B. Bread and coffee.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C. An egg and milk.</a:t>
            </a:r>
            <a:endParaRPr lang="en-US" altLang="zh-CN" sz="2000">
              <a:uFillTx/>
              <a:latin typeface="Times New Roman" panose="02020603050405020304" charset="0"/>
              <a:ea typeface="黑体" panose="02010609060101010101" charset="-122"/>
              <a:sym typeface="+mn-ea"/>
            </a:endParaRPr>
          </a:p>
        </p:txBody>
      </p:sp>
      <p:sp>
        <p:nvSpPr>
          <p:cNvPr id="3" name="文本框 2"/>
          <p:cNvSpPr txBox="1"/>
          <p:nvPr>
            <p:custDataLst>
              <p:tags r:id="rId4"/>
            </p:custDataLst>
          </p:nvPr>
        </p:nvSpPr>
        <p:spPr>
          <a:xfrm>
            <a:off x="469900" y="4051935"/>
            <a:ext cx="5908675" cy="197548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2. What does Jack have for lunch?</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 Chicken, rice, and carrots.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B. Bread and milk.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C. Noodles and eggs.</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endParaRPr lang="en-US" altLang="zh-CN" sz="2000">
              <a:uFillTx/>
              <a:latin typeface="Times New Roman" panose="02020603050405020304" charset="0"/>
              <a:ea typeface="黑体" panose="02010609060101010101" charset="-122"/>
              <a:sym typeface="+mn-ea"/>
            </a:endParaRPr>
          </a:p>
        </p:txBody>
      </p:sp>
      <p:sp>
        <p:nvSpPr>
          <p:cNvPr id="6" name="文本框 5"/>
          <p:cNvSpPr txBox="1"/>
          <p:nvPr/>
        </p:nvSpPr>
        <p:spPr>
          <a:xfrm>
            <a:off x="6061075" y="1905000"/>
            <a:ext cx="5754370" cy="202438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Jack:</a:t>
            </a:r>
            <a:r>
              <a:rPr lang="en-US" altLang="zh-CN" sz="2000">
                <a:solidFill>
                  <a:srgbClr val="FF0000"/>
                </a:solidFill>
                <a:uFillTx/>
                <a:latin typeface="Times New Roman" panose="02020603050405020304" charset="0"/>
                <a:ea typeface="黑体" panose="02010609060101010101" charset="-122"/>
                <a:sym typeface="+mn-ea"/>
              </a:rPr>
              <a:t> Hi, Lily! What do you usually have </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          for breakfast?</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Lily: </a:t>
            </a:r>
            <a:r>
              <a:rPr lang="en-US" altLang="zh-CN" sz="2000">
                <a:solidFill>
                  <a:srgbClr val="FF0000"/>
                </a:solidFill>
                <a:uFillTx/>
                <a:latin typeface="Times New Roman" panose="02020603050405020304" charset="0"/>
                <a:ea typeface="黑体" panose="02010609060101010101" charset="-122"/>
                <a:sym typeface="+mn-ea"/>
              </a:rPr>
              <a:t> I usually have bread and milk. What about you, </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          Jack?</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10" name="文本框 9"/>
          <p:cNvSpPr txBox="1"/>
          <p:nvPr/>
        </p:nvSpPr>
        <p:spPr>
          <a:xfrm>
            <a:off x="6061075" y="4044950"/>
            <a:ext cx="5755005" cy="126174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Jack: </a:t>
            </a:r>
            <a:r>
              <a:rPr lang="en-US" altLang="zh-CN" sz="2000">
                <a:solidFill>
                  <a:srgbClr val="FF0000"/>
                </a:solidFill>
                <a:uFillTx/>
                <a:latin typeface="Times New Roman" panose="02020603050405020304" charset="0"/>
                <a:ea typeface="黑体" panose="02010609060101010101" charset="-122"/>
                <a:sym typeface="+mn-ea"/>
              </a:rPr>
              <a:t>I eat an apple and drink tea for breakfast.</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Lily: </a:t>
            </a:r>
            <a:r>
              <a:rPr lang="en-US" altLang="zh-CN" sz="2000">
                <a:solidFill>
                  <a:srgbClr val="FF0000"/>
                </a:solidFill>
                <a:uFillTx/>
                <a:latin typeface="Times New Roman" panose="02020603050405020304" charset="0"/>
                <a:ea typeface="黑体" panose="02010609060101010101" charset="-122"/>
                <a:sym typeface="+mn-ea"/>
              </a:rPr>
              <a:t> That sounds nice. What do you eat for lunch?</a:t>
            </a:r>
            <a:endParaRPr lang="en-US" altLang="zh-CN" sz="2000">
              <a:uFillTx/>
              <a:latin typeface="Times New Roman" panose="02020603050405020304" charset="0"/>
              <a:ea typeface="黑体" panose="02010609060101010101" charset="-122"/>
              <a:sym typeface="+mn-ea"/>
            </a:endParaRPr>
          </a:p>
        </p:txBody>
      </p:sp>
      <p:sp>
        <p:nvSpPr>
          <p:cNvPr id="30" name="文本框 29"/>
          <p:cNvSpPr txBox="1"/>
          <p:nvPr/>
        </p:nvSpPr>
        <p:spPr>
          <a:xfrm>
            <a:off x="739775" y="2051050"/>
            <a:ext cx="43497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A</a:t>
            </a:r>
            <a:endParaRPr lang="en-US" altLang="zh-CN" sz="2000">
              <a:solidFill>
                <a:srgbClr val="FF0000"/>
              </a:solidFill>
              <a:latin typeface="Times New Roman" panose="02020603050405020304" charset="0"/>
              <a:cs typeface="Times New Roman" panose="02020603050405020304" charset="0"/>
            </a:endParaRPr>
          </a:p>
        </p:txBody>
      </p:sp>
      <p:sp>
        <p:nvSpPr>
          <p:cNvPr id="12" name="文本框 11"/>
          <p:cNvSpPr txBox="1"/>
          <p:nvPr/>
        </p:nvSpPr>
        <p:spPr>
          <a:xfrm>
            <a:off x="739775" y="4199890"/>
            <a:ext cx="43497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A</a:t>
            </a:r>
            <a:endParaRPr lang="en-US" altLang="zh-CN" sz="2000">
              <a:solidFill>
                <a:srgbClr val="FF0000"/>
              </a:solidFill>
              <a:latin typeface="Times New Roman" panose="02020603050405020304" charset="0"/>
              <a:cs typeface="Times New Roman" panose="02020603050405020304" charset="0"/>
            </a:endParaRPr>
          </a:p>
        </p:txBody>
      </p:sp>
      <p:pic>
        <p:nvPicPr>
          <p:cNvPr id="13" name="unit8-workbook-I-1">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11017250" y="887730"/>
            <a:ext cx="825500" cy="825500"/>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366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p:tgtEl>
                        <p:sldTgt/>
                      </p:tgtEl>
                    </p:cond>
                  </p:endCondLst>
                </p:cTn>
                <p:tgtEl>
                  <p:spTgt spid="13"/>
                </p:tgtEl>
              </p:cMediaNode>
            </p:audio>
          </p:childTnLst>
        </p:cTn>
      </p:par>
    </p:tnLst>
    <p:bldLst>
      <p:bldP spid="6" grpId="0"/>
      <p:bldP spid="6" grpId="1"/>
      <p:bldP spid="30" grpId="0"/>
      <p:bldP spid="30" grpId="1"/>
      <p:bldP spid="10" grpId="0"/>
      <p:bldP spid="10" grpId="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768350" y="1351915"/>
            <a:ext cx="5414010" cy="203898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3. What does Lily eat for dinner?</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 Potatoes and meat.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B. Meat with rice.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C. Apples.</a:t>
            </a:r>
            <a:endParaRPr lang="en-US" altLang="zh-CN" sz="2000">
              <a:uFillTx/>
              <a:latin typeface="Times New Roman" panose="02020603050405020304" charset="0"/>
              <a:ea typeface="黑体" panose="02010609060101010101" charset="-122"/>
              <a:sym typeface="+mn-ea"/>
            </a:endParaRPr>
          </a:p>
        </p:txBody>
      </p:sp>
      <p:sp>
        <p:nvSpPr>
          <p:cNvPr id="2" name="文本框 1"/>
          <p:cNvSpPr txBox="1"/>
          <p:nvPr>
            <p:custDataLst>
              <p:tags r:id="rId2"/>
            </p:custDataLst>
          </p:nvPr>
        </p:nvSpPr>
        <p:spPr>
          <a:xfrm>
            <a:off x="768350" y="3825240"/>
            <a:ext cx="5414010" cy="203835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4. What does Jack drink for dinner?</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 Milk.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B. Tea.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C. Water.</a:t>
            </a:r>
            <a:endParaRPr lang="en-US" altLang="zh-CN" sz="2000">
              <a:uFillTx/>
              <a:latin typeface="Times New Roman" panose="02020603050405020304" charset="0"/>
              <a:ea typeface="黑体" panose="02010609060101010101" charset="-122"/>
              <a:sym typeface="+mn-ea"/>
            </a:endParaRPr>
          </a:p>
        </p:txBody>
      </p:sp>
      <p:sp>
        <p:nvSpPr>
          <p:cNvPr id="11" name="文本框 10"/>
          <p:cNvSpPr txBox="1"/>
          <p:nvPr/>
        </p:nvSpPr>
        <p:spPr>
          <a:xfrm>
            <a:off x="5737860" y="1336040"/>
            <a:ext cx="5413375" cy="184594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Jack:</a:t>
            </a:r>
            <a:r>
              <a:rPr lang="en-US" altLang="zh-CN" sz="2000">
                <a:solidFill>
                  <a:srgbClr val="FF0000"/>
                </a:solidFill>
                <a:uFillTx/>
                <a:latin typeface="Times New Roman" panose="02020603050405020304" charset="0"/>
                <a:ea typeface="黑体" panose="02010609060101010101" charset="-122"/>
                <a:sym typeface="+mn-ea"/>
              </a:rPr>
              <a:t> I eat rice, chicken, and carrots.</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Lily:</a:t>
            </a:r>
            <a:r>
              <a:rPr lang="en-US" altLang="zh-CN" sz="2000">
                <a:solidFill>
                  <a:srgbClr val="FF0000"/>
                </a:solidFill>
                <a:uFillTx/>
                <a:latin typeface="Times New Roman" panose="02020603050405020304" charset="0"/>
                <a:ea typeface="黑体" panose="02010609060101010101" charset="-122"/>
                <a:sym typeface="+mn-ea"/>
              </a:rPr>
              <a:t>  I have potatoes, fish, and some vegetables </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          for lunch.</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Jack:</a:t>
            </a:r>
            <a:r>
              <a:rPr lang="en-US" altLang="zh-CN" sz="2000">
                <a:solidFill>
                  <a:srgbClr val="FF0000"/>
                </a:solidFill>
                <a:uFillTx/>
                <a:latin typeface="Times New Roman" panose="02020603050405020304" charset="0"/>
                <a:ea typeface="黑体" panose="02010609060101010101" charset="-122"/>
                <a:sym typeface="+mn-ea"/>
              </a:rPr>
              <a:t> Do you eat meat for dinner?</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3" name="文本框 2"/>
          <p:cNvSpPr txBox="1"/>
          <p:nvPr/>
        </p:nvSpPr>
        <p:spPr>
          <a:xfrm>
            <a:off x="5744210" y="3804285"/>
            <a:ext cx="5921375" cy="157226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Lily:</a:t>
            </a:r>
            <a:r>
              <a:rPr lang="en-US" altLang="zh-CN" sz="2000">
                <a:solidFill>
                  <a:srgbClr val="FF0000"/>
                </a:solidFill>
                <a:uFillTx/>
                <a:latin typeface="Times New Roman" panose="02020603050405020304" charset="0"/>
                <a:ea typeface="黑体" panose="02010609060101010101" charset="-122"/>
                <a:sym typeface="+mn-ea"/>
              </a:rPr>
              <a:t>  Yes, I eat meat with rice and drink some water. </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          What  about your dinner?</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rgbClr val="FF0000"/>
                </a:solidFill>
                <a:uFillTx/>
                <a:latin typeface="Times New Roman Bold" panose="02020603050405020304" charset="0"/>
                <a:ea typeface="黑体" panose="02010609060101010101" charset="-122"/>
                <a:cs typeface="Times New Roman Bold" panose="02020603050405020304" charset="0"/>
                <a:sym typeface="+mn-ea"/>
              </a:rPr>
              <a:t>Jack:</a:t>
            </a:r>
            <a:r>
              <a:rPr lang="en-US" altLang="zh-CN" sz="2000">
                <a:solidFill>
                  <a:srgbClr val="FF0000"/>
                </a:solidFill>
                <a:uFillTx/>
                <a:latin typeface="Times New Roman" panose="02020603050405020304" charset="0"/>
                <a:ea typeface="黑体" panose="02010609060101010101" charset="-122"/>
                <a:sym typeface="+mn-ea"/>
              </a:rPr>
              <a:t> I eat noodles, an egg and drink milk.</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12" name="文本框 11"/>
          <p:cNvSpPr txBox="1"/>
          <p:nvPr/>
        </p:nvSpPr>
        <p:spPr>
          <a:xfrm>
            <a:off x="1044575" y="1494790"/>
            <a:ext cx="43497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a:t>
            </a:r>
            <a:endParaRPr lang="en-US" altLang="zh-CN" sz="2000">
              <a:solidFill>
                <a:srgbClr val="FF0000"/>
              </a:solidFill>
              <a:latin typeface="Times New Roman" panose="02020603050405020304" charset="0"/>
              <a:cs typeface="Times New Roman" panose="02020603050405020304" charset="0"/>
            </a:endParaRPr>
          </a:p>
        </p:txBody>
      </p:sp>
      <p:sp>
        <p:nvSpPr>
          <p:cNvPr id="6" name="文本框 5"/>
          <p:cNvSpPr txBox="1"/>
          <p:nvPr/>
        </p:nvSpPr>
        <p:spPr>
          <a:xfrm>
            <a:off x="1044575" y="3949700"/>
            <a:ext cx="43497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A</a:t>
            </a:r>
            <a:endParaRPr lang="en-US" altLang="zh-CN" sz="2000">
              <a:solidFill>
                <a:srgbClr val="FF0000"/>
              </a:solidFill>
              <a:latin typeface="Times New Roman" panose="02020603050405020304" charset="0"/>
              <a:cs typeface="Times New Roman" panose="02020603050405020304" charset="0"/>
            </a:endParaRPr>
          </a:p>
        </p:txBody>
      </p:sp>
      <p:pic>
        <p:nvPicPr>
          <p:cNvPr id="7" name="unit8-workbook-I-2">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0598150" y="510540"/>
            <a:ext cx="825500" cy="8255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496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p:tgtEl>
                        <p:sldTgt/>
                      </p:tgtEl>
                    </p:cond>
                  </p:endCondLst>
                </p:cTn>
                <p:tgtEl>
                  <p:spTgt spid="7"/>
                </p:tgtEl>
              </p:cMediaNode>
            </p:audio>
          </p:childTnLst>
        </p:cTn>
      </p:par>
    </p:tnLst>
    <p:bldLst>
      <p:bldP spid="11" grpId="0"/>
      <p:bldP spid="11" grpId="1"/>
      <p:bldP spid="12" grpId="0"/>
      <p:bldP spid="12" grpId="1"/>
      <p:bldP spid="3" grpId="0"/>
      <p:bldP spid="3"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388110" y="1263650"/>
            <a:ext cx="10104120" cy="112268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Complete the sentences with the help of the first letters.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根据首字母提示完成句子。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2"/>
            </p:custDataLst>
          </p:nvPr>
        </p:nvSpPr>
        <p:spPr>
          <a:xfrm>
            <a:off x="869315" y="1036320"/>
            <a:ext cx="565785" cy="61468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II.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8" name="文本框 7"/>
          <p:cNvSpPr txBox="1"/>
          <p:nvPr>
            <p:custDataLst>
              <p:tags r:id="rId3"/>
            </p:custDataLst>
          </p:nvPr>
        </p:nvSpPr>
        <p:spPr>
          <a:xfrm>
            <a:off x="1361440" y="2411730"/>
            <a:ext cx="8302625" cy="24041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Sam always h________breakfast at 7:00 a.m. before school.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Lily enjoys d________tea, but Sam likes water.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Every evening, my mom c________rice, vegetables and meat for my family.</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4. In the morning, Lingling sometimes b________an apple to school.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5. For breakfast, I usually have a g________of milk. </a:t>
            </a:r>
            <a:endParaRPr lang="en-US" altLang="zh-CN" sz="2000">
              <a:uFillTx/>
              <a:latin typeface="Times New Roman" panose="02020603050405020304" charset="0"/>
              <a:ea typeface="黑体" panose="02010609060101010101" charset="-122"/>
              <a:sym typeface="+mn-ea"/>
            </a:endParaRPr>
          </a:p>
        </p:txBody>
      </p:sp>
      <p:sp>
        <p:nvSpPr>
          <p:cNvPr id="2" name="文本框 1"/>
          <p:cNvSpPr txBox="1"/>
          <p:nvPr/>
        </p:nvSpPr>
        <p:spPr>
          <a:xfrm>
            <a:off x="3444875" y="2514600"/>
            <a:ext cx="5657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as</a:t>
            </a:r>
            <a:endParaRPr lang="en-US" altLang="zh-CN" sz="2000">
              <a:solidFill>
                <a:srgbClr val="FF0000"/>
              </a:solidFill>
              <a:latin typeface="Times New Roman" panose="02020603050405020304" charset="0"/>
              <a:cs typeface="Times New Roman" panose="02020603050405020304" charset="0"/>
            </a:endParaRPr>
          </a:p>
        </p:txBody>
      </p:sp>
      <p:sp>
        <p:nvSpPr>
          <p:cNvPr id="3" name="文本框 2"/>
          <p:cNvSpPr txBox="1"/>
          <p:nvPr/>
        </p:nvSpPr>
        <p:spPr>
          <a:xfrm>
            <a:off x="3101975" y="2978150"/>
            <a:ext cx="104902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rinking</a:t>
            </a:r>
            <a:endParaRPr lang="en-US" altLang="zh-CN" sz="2000">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4600575" y="3439795"/>
            <a:ext cx="9086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ooks </a:t>
            </a:r>
            <a:endParaRPr lang="en-US" altLang="zh-CN" sz="2000">
              <a:solidFill>
                <a:srgbClr val="FF0000"/>
              </a:solidFill>
              <a:latin typeface="Times New Roman" panose="02020603050405020304" charset="0"/>
              <a:cs typeface="Times New Roman" panose="02020603050405020304" charset="0"/>
            </a:endParaRPr>
          </a:p>
        </p:txBody>
      </p:sp>
      <p:sp>
        <p:nvSpPr>
          <p:cNvPr id="5" name="文本框 4"/>
          <p:cNvSpPr txBox="1"/>
          <p:nvPr/>
        </p:nvSpPr>
        <p:spPr>
          <a:xfrm>
            <a:off x="5730240" y="389128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rings </a:t>
            </a:r>
            <a:endParaRPr lang="en-US" altLang="zh-CN" sz="2000">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5202555" y="436626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lass </a:t>
            </a:r>
            <a:endParaRPr lang="en-US" altLang="zh-CN" sz="2000">
              <a:solidFill>
                <a:srgbClr val="FF0000"/>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5" grpId="0"/>
      <p:bldP spid="5" grpId="1"/>
      <p:bldP spid="20" grpId="0"/>
      <p:bldP spid="2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1-2"/>
          <p:cNvPicPr>
            <a:picLocks noChangeAspect="1"/>
          </p:cNvPicPr>
          <p:nvPr/>
        </p:nvPicPr>
        <p:blipFill>
          <a:blip r:embed="rId1"/>
          <a:stretch>
            <a:fillRect/>
          </a:stretch>
        </p:blipFill>
        <p:spPr>
          <a:xfrm>
            <a:off x="6936105" y="1847215"/>
            <a:ext cx="4069080" cy="3188335"/>
          </a:xfrm>
          <a:prstGeom prst="rect">
            <a:avLst/>
          </a:prstGeom>
        </p:spPr>
      </p:pic>
      <p:pic>
        <p:nvPicPr>
          <p:cNvPr id="2" name="图片 1" descr="21-1"/>
          <p:cNvPicPr>
            <a:picLocks noChangeAspect="1"/>
          </p:cNvPicPr>
          <p:nvPr/>
        </p:nvPicPr>
        <p:blipFill>
          <a:blip r:embed="rId2"/>
          <a:stretch>
            <a:fillRect/>
          </a:stretch>
        </p:blipFill>
        <p:spPr>
          <a:xfrm>
            <a:off x="1267460" y="1847215"/>
            <a:ext cx="4660265" cy="3188335"/>
          </a:xfrm>
          <a:prstGeom prst="rect">
            <a:avLst/>
          </a:prstGeom>
        </p:spPr>
      </p:pic>
      <p:sp>
        <p:nvSpPr>
          <p:cNvPr id="6" name="文本框 5"/>
          <p:cNvSpPr txBox="1"/>
          <p:nvPr>
            <p:custDataLst>
              <p:tags r:id="rId3"/>
            </p:custDataLst>
          </p:nvPr>
        </p:nvSpPr>
        <p:spPr>
          <a:xfrm>
            <a:off x="1422400" y="968375"/>
            <a:ext cx="6446520" cy="61404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Match each question with the answer.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问答匹配。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4"/>
            </p:custDataLst>
          </p:nvPr>
        </p:nvSpPr>
        <p:spPr>
          <a:xfrm>
            <a:off x="776605" y="741045"/>
            <a:ext cx="71183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III</a:t>
            </a: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sym typeface="+mn-ea"/>
              </a:rPr>
              <a:t>.</a:t>
            </a: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8" name="文本框 7"/>
          <p:cNvSpPr txBox="1"/>
          <p:nvPr>
            <p:custDataLst>
              <p:tags r:id="rId5"/>
            </p:custDataLst>
          </p:nvPr>
        </p:nvSpPr>
        <p:spPr>
          <a:xfrm>
            <a:off x="1310640" y="1771015"/>
            <a:ext cx="37865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What do you have for breakfast?     </a:t>
            </a:r>
            <a:endParaRPr lang="en-US" altLang="zh-CN" sz="2000">
              <a:uFillTx/>
              <a:latin typeface="Times New Roman" panose="02020603050405020304" charset="0"/>
              <a:ea typeface="黑体" panose="02010609060101010101" charset="-122"/>
              <a:sym typeface="+mn-ea"/>
            </a:endParaRPr>
          </a:p>
        </p:txBody>
      </p:sp>
      <p:sp>
        <p:nvSpPr>
          <p:cNvPr id="10" name="文本框 9"/>
          <p:cNvSpPr txBox="1"/>
          <p:nvPr>
            <p:custDataLst>
              <p:tags r:id="rId6"/>
            </p:custDataLst>
          </p:nvPr>
        </p:nvSpPr>
        <p:spPr>
          <a:xfrm>
            <a:off x="1310640" y="2467610"/>
            <a:ext cx="41675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When do you usually have dinner?     </a:t>
            </a:r>
            <a:endParaRPr lang="en-US" altLang="zh-CN" sz="2000">
              <a:uFillTx/>
              <a:latin typeface="Times New Roman" panose="02020603050405020304" charset="0"/>
              <a:ea typeface="黑体" panose="02010609060101010101" charset="-122"/>
              <a:sym typeface="+mn-ea"/>
            </a:endParaRPr>
          </a:p>
        </p:txBody>
      </p:sp>
      <p:sp>
        <p:nvSpPr>
          <p:cNvPr id="11" name="文本框 10"/>
          <p:cNvSpPr txBox="1"/>
          <p:nvPr>
            <p:custDataLst>
              <p:tags r:id="rId7"/>
            </p:custDataLst>
          </p:nvPr>
        </p:nvSpPr>
        <p:spPr>
          <a:xfrm>
            <a:off x="1310640" y="3138805"/>
            <a:ext cx="43834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Do you like eating rice for lunch?       </a:t>
            </a:r>
            <a:endParaRPr lang="en-US" altLang="zh-CN" sz="2000">
              <a:uFillTx/>
              <a:latin typeface="Times New Roman" panose="02020603050405020304" charset="0"/>
              <a:ea typeface="黑体" panose="02010609060101010101" charset="-122"/>
              <a:sym typeface="+mn-ea"/>
            </a:endParaRPr>
          </a:p>
        </p:txBody>
      </p:sp>
      <p:sp>
        <p:nvSpPr>
          <p:cNvPr id="12" name="文本框 11"/>
          <p:cNvSpPr txBox="1"/>
          <p:nvPr>
            <p:custDataLst>
              <p:tags r:id="rId8"/>
            </p:custDataLst>
          </p:nvPr>
        </p:nvSpPr>
        <p:spPr>
          <a:xfrm>
            <a:off x="1310640" y="3784600"/>
            <a:ext cx="41675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4. Why do you drink tea after meals?      </a:t>
            </a:r>
            <a:endParaRPr lang="en-US" altLang="zh-CN" sz="2000">
              <a:uFillTx/>
              <a:latin typeface="Times New Roman" panose="02020603050405020304" charset="0"/>
              <a:ea typeface="黑体" panose="02010609060101010101" charset="-122"/>
              <a:sym typeface="+mn-ea"/>
            </a:endParaRPr>
          </a:p>
        </p:txBody>
      </p:sp>
      <p:sp>
        <p:nvSpPr>
          <p:cNvPr id="13" name="文本框 12"/>
          <p:cNvSpPr txBox="1"/>
          <p:nvPr>
            <p:custDataLst>
              <p:tags r:id="rId9"/>
            </p:custDataLst>
          </p:nvPr>
        </p:nvSpPr>
        <p:spPr>
          <a:xfrm>
            <a:off x="1310640" y="4419600"/>
            <a:ext cx="4638040"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5. What do you bring for snacks at school?        </a:t>
            </a:r>
            <a:endParaRPr lang="en-US" altLang="zh-CN" sz="2000">
              <a:uFillTx/>
              <a:latin typeface="Times New Roman" panose="02020603050405020304" charset="0"/>
              <a:ea typeface="黑体" panose="02010609060101010101" charset="-122"/>
              <a:sym typeface="+mn-ea"/>
            </a:endParaRPr>
          </a:p>
        </p:txBody>
      </p:sp>
      <p:sp>
        <p:nvSpPr>
          <p:cNvPr id="14" name="文本框 13"/>
          <p:cNvSpPr txBox="1"/>
          <p:nvPr>
            <p:custDataLst>
              <p:tags r:id="rId10"/>
            </p:custDataLst>
          </p:nvPr>
        </p:nvSpPr>
        <p:spPr>
          <a:xfrm>
            <a:off x="7095490" y="1771015"/>
            <a:ext cx="37865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 I bring apples and grapes.       </a:t>
            </a:r>
            <a:endParaRPr lang="en-US" altLang="zh-CN" sz="2000">
              <a:uFillTx/>
              <a:latin typeface="Times New Roman" panose="02020603050405020304" charset="0"/>
              <a:ea typeface="黑体" panose="02010609060101010101" charset="-122"/>
              <a:sym typeface="+mn-ea"/>
            </a:endParaRPr>
          </a:p>
        </p:txBody>
      </p:sp>
      <p:sp>
        <p:nvSpPr>
          <p:cNvPr id="15" name="文本框 14"/>
          <p:cNvSpPr txBox="1"/>
          <p:nvPr>
            <p:custDataLst>
              <p:tags r:id="rId11"/>
            </p:custDataLst>
          </p:nvPr>
        </p:nvSpPr>
        <p:spPr>
          <a:xfrm>
            <a:off x="7095490" y="2467610"/>
            <a:ext cx="41675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B. I have bread and milk.     </a:t>
            </a:r>
            <a:endParaRPr lang="en-US" altLang="zh-CN" sz="2000">
              <a:uFillTx/>
              <a:latin typeface="Times New Roman" panose="02020603050405020304" charset="0"/>
              <a:ea typeface="黑体" panose="02010609060101010101" charset="-122"/>
              <a:sym typeface="+mn-ea"/>
            </a:endParaRPr>
          </a:p>
        </p:txBody>
      </p:sp>
      <p:sp>
        <p:nvSpPr>
          <p:cNvPr id="16" name="文本框 15"/>
          <p:cNvSpPr txBox="1"/>
          <p:nvPr>
            <p:custDataLst>
              <p:tags r:id="rId12"/>
            </p:custDataLst>
          </p:nvPr>
        </p:nvSpPr>
        <p:spPr>
          <a:xfrm>
            <a:off x="7095490" y="3138805"/>
            <a:ext cx="43834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 At 6:30 in the evening.     </a:t>
            </a:r>
            <a:endParaRPr lang="en-US" altLang="zh-CN" sz="2000">
              <a:uFillTx/>
              <a:latin typeface="Times New Roman" panose="02020603050405020304" charset="0"/>
              <a:ea typeface="黑体" panose="02010609060101010101" charset="-122"/>
              <a:sym typeface="+mn-ea"/>
            </a:endParaRPr>
          </a:p>
        </p:txBody>
      </p:sp>
      <p:sp>
        <p:nvSpPr>
          <p:cNvPr id="17" name="文本框 16"/>
          <p:cNvSpPr txBox="1"/>
          <p:nvPr>
            <p:custDataLst>
              <p:tags r:id="rId13"/>
            </p:custDataLst>
          </p:nvPr>
        </p:nvSpPr>
        <p:spPr>
          <a:xfrm>
            <a:off x="7095490" y="3784600"/>
            <a:ext cx="4167505"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D. Yes,I do. I eat it with chicken.     </a:t>
            </a:r>
            <a:endParaRPr lang="en-US" altLang="zh-CN" sz="2000">
              <a:uFillTx/>
              <a:latin typeface="Times New Roman" panose="02020603050405020304" charset="0"/>
              <a:ea typeface="黑体" panose="02010609060101010101" charset="-122"/>
              <a:sym typeface="+mn-ea"/>
            </a:endParaRPr>
          </a:p>
        </p:txBody>
      </p:sp>
      <p:sp>
        <p:nvSpPr>
          <p:cNvPr id="18" name="文本框 17"/>
          <p:cNvSpPr txBox="1"/>
          <p:nvPr>
            <p:custDataLst>
              <p:tags r:id="rId14"/>
            </p:custDataLst>
          </p:nvPr>
        </p:nvSpPr>
        <p:spPr>
          <a:xfrm>
            <a:off x="7095490" y="4419600"/>
            <a:ext cx="4638040" cy="50990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E. Because it helps me feel relaxed.        </a:t>
            </a:r>
            <a:endParaRPr lang="en-US" altLang="zh-CN" sz="2000">
              <a:uFillTx/>
              <a:latin typeface="Times New Roman" panose="02020603050405020304" charset="0"/>
              <a:ea typeface="黑体" panose="02010609060101010101" charset="-122"/>
              <a:sym typeface="+mn-ea"/>
            </a:endParaRPr>
          </a:p>
        </p:txBody>
      </p:sp>
      <p:cxnSp>
        <p:nvCxnSpPr>
          <p:cNvPr id="20" name="直接连接符 19"/>
          <p:cNvCxnSpPr/>
          <p:nvPr/>
        </p:nvCxnSpPr>
        <p:spPr>
          <a:xfrm>
            <a:off x="5918835" y="2112645"/>
            <a:ext cx="1050925" cy="66421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nvCxnSpPr>
        <p:spPr>
          <a:xfrm>
            <a:off x="5930900" y="2802890"/>
            <a:ext cx="1039495" cy="63881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22" name="直接连接符 21"/>
          <p:cNvCxnSpPr>
            <a:stCxn id="2" idx="3"/>
          </p:cNvCxnSpPr>
          <p:nvPr/>
        </p:nvCxnSpPr>
        <p:spPr>
          <a:xfrm>
            <a:off x="5927725" y="3441700"/>
            <a:ext cx="1036955" cy="66040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a:off x="5918835" y="4114800"/>
            <a:ext cx="1049655" cy="643255"/>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cxnSp>
        <p:nvCxnSpPr>
          <p:cNvPr id="24" name="直接连接符 23"/>
          <p:cNvCxnSpPr/>
          <p:nvPr/>
        </p:nvCxnSpPr>
        <p:spPr>
          <a:xfrm flipV="1">
            <a:off x="5914390" y="2100580"/>
            <a:ext cx="1056640" cy="2674620"/>
          </a:xfrm>
          <a:prstGeom prst="line">
            <a:avLst/>
          </a:prstGeom>
          <a:ln w="19050">
            <a:solidFill>
              <a:srgbClr val="FF0000"/>
            </a:solidFill>
          </a:ln>
        </p:spPr>
        <p:style>
          <a:lnRef idx="2">
            <a:schemeClr val="accent1"/>
          </a:lnRef>
          <a:fillRef idx="0">
            <a:srgbClr val="FFFFFF"/>
          </a:fillRef>
          <a:effectRef idx="0">
            <a:srgbClr val="FFFFFF"/>
          </a:effectRef>
          <a:fontRef idx="minor">
            <a:schemeClr val="tx1"/>
          </a:fontRef>
        </p:style>
      </p:cxn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422400" y="800100"/>
            <a:ext cx="9811385" cy="170624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The words are missing their starting sounds. Fill in the missing part with the help of the clues and read aloud the words.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这些单词缺少起始音。根据提示填写缺少的部分并大声读出单词。</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2"/>
            </p:custDataLst>
          </p:nvPr>
        </p:nvSpPr>
        <p:spPr>
          <a:xfrm>
            <a:off x="776605" y="572770"/>
            <a:ext cx="71183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IV.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12" name="图片 11" descr="22"/>
          <p:cNvPicPr>
            <a:picLocks noChangeAspect="1"/>
          </p:cNvPicPr>
          <p:nvPr/>
        </p:nvPicPr>
        <p:blipFill>
          <a:blip r:embed="rId3"/>
          <a:stretch>
            <a:fillRect/>
          </a:stretch>
        </p:blipFill>
        <p:spPr>
          <a:xfrm>
            <a:off x="1488440" y="2654300"/>
            <a:ext cx="6530975" cy="2900680"/>
          </a:xfrm>
          <a:prstGeom prst="rect">
            <a:avLst/>
          </a:prstGeom>
        </p:spPr>
      </p:pic>
      <p:sp>
        <p:nvSpPr>
          <p:cNvPr id="17" name="文本框 16"/>
          <p:cNvSpPr txBox="1"/>
          <p:nvPr>
            <p:custDataLst>
              <p:tags r:id="rId4"/>
            </p:custDataLst>
          </p:nvPr>
        </p:nvSpPr>
        <p:spPr>
          <a:xfrm>
            <a:off x="1932940" y="2825750"/>
            <a:ext cx="1627505" cy="241871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__ __ ead</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__ __ ape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__ __ iend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__ __ owers</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__ __ y    </a:t>
            </a:r>
            <a:endParaRPr lang="en-US" altLang="zh-CN" sz="2000">
              <a:uFillTx/>
              <a:latin typeface="Times New Roman" panose="02020603050405020304" charset="0"/>
              <a:ea typeface="黑体" panose="02010609060101010101" charset="-122"/>
              <a:sym typeface="+mn-ea"/>
            </a:endParaRPr>
          </a:p>
        </p:txBody>
      </p:sp>
      <p:sp>
        <p:nvSpPr>
          <p:cNvPr id="18" name="文本框 17"/>
          <p:cNvSpPr txBox="1"/>
          <p:nvPr>
            <p:custDataLst>
              <p:tags r:id="rId5"/>
            </p:custDataLst>
          </p:nvPr>
        </p:nvSpPr>
        <p:spPr>
          <a:xfrm>
            <a:off x="4295775" y="2825750"/>
            <a:ext cx="3329305" cy="241871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You eat this at a picnic.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 kind of fruit.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You play together.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They have different colors.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 bird does this in the sky. )   </a:t>
            </a:r>
            <a:endParaRPr lang="en-US" altLang="zh-CN" sz="2000">
              <a:uFillTx/>
              <a:latin typeface="Times New Roman" panose="02020603050405020304" charset="0"/>
              <a:ea typeface="黑体" panose="02010609060101010101" charset="-122"/>
              <a:sym typeface="+mn-ea"/>
            </a:endParaRPr>
          </a:p>
        </p:txBody>
      </p:sp>
      <p:cxnSp>
        <p:nvCxnSpPr>
          <p:cNvPr id="20" name="直接箭头连接符 19"/>
          <p:cNvCxnSpPr/>
          <p:nvPr/>
        </p:nvCxnSpPr>
        <p:spPr>
          <a:xfrm>
            <a:off x="3636645" y="3181350"/>
            <a:ext cx="317500" cy="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3636645" y="3642995"/>
            <a:ext cx="317500" cy="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22" name="直接箭头连接符 21"/>
          <p:cNvCxnSpPr/>
          <p:nvPr/>
        </p:nvCxnSpPr>
        <p:spPr>
          <a:xfrm>
            <a:off x="3636645" y="4079240"/>
            <a:ext cx="317500" cy="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23" name="直接箭头连接符 22"/>
          <p:cNvCxnSpPr/>
          <p:nvPr/>
        </p:nvCxnSpPr>
        <p:spPr>
          <a:xfrm>
            <a:off x="3636645" y="4540885"/>
            <a:ext cx="317500" cy="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24" name="直接箭头连接符 23"/>
          <p:cNvCxnSpPr/>
          <p:nvPr/>
        </p:nvCxnSpPr>
        <p:spPr>
          <a:xfrm>
            <a:off x="3636645" y="5032375"/>
            <a:ext cx="317500" cy="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sp>
        <p:nvSpPr>
          <p:cNvPr id="25" name="文本框 24"/>
          <p:cNvSpPr txBox="1"/>
          <p:nvPr/>
        </p:nvSpPr>
        <p:spPr>
          <a:xfrm>
            <a:off x="2088515" y="294894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   r </a:t>
            </a:r>
            <a:endParaRPr lang="en-US" altLang="zh-CN" sz="2000">
              <a:solidFill>
                <a:srgbClr val="FF0000"/>
              </a:solidFill>
              <a:latin typeface="Times New Roman" panose="02020603050405020304" charset="0"/>
              <a:cs typeface="Times New Roman" panose="02020603050405020304" charset="0"/>
            </a:endParaRPr>
          </a:p>
        </p:txBody>
      </p:sp>
      <p:sp>
        <p:nvSpPr>
          <p:cNvPr id="26" name="文本框 25"/>
          <p:cNvSpPr txBox="1"/>
          <p:nvPr/>
        </p:nvSpPr>
        <p:spPr>
          <a:xfrm>
            <a:off x="2088515" y="337312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g   r </a:t>
            </a:r>
            <a:endParaRPr lang="en-US" altLang="zh-CN" sz="2000">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2113280" y="385191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   r </a:t>
            </a:r>
            <a:endParaRPr lang="en-US" altLang="zh-CN" sz="2000">
              <a:solidFill>
                <a:srgbClr val="FF0000"/>
              </a:solidFill>
              <a:latin typeface="Times New Roman" panose="02020603050405020304" charset="0"/>
              <a:cs typeface="Times New Roman" panose="02020603050405020304" charset="0"/>
            </a:endParaRPr>
          </a:p>
        </p:txBody>
      </p:sp>
      <p:sp>
        <p:nvSpPr>
          <p:cNvPr id="28" name="文本框 27"/>
          <p:cNvSpPr txBox="1"/>
          <p:nvPr/>
        </p:nvSpPr>
        <p:spPr>
          <a:xfrm>
            <a:off x="2113280" y="431800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   l </a:t>
            </a:r>
            <a:endParaRPr lang="en-US" altLang="zh-CN" sz="2000">
              <a:solidFill>
                <a:srgbClr val="FF0000"/>
              </a:solidFill>
              <a:latin typeface="Times New Roman" panose="02020603050405020304" charset="0"/>
              <a:cs typeface="Times New Roman" panose="02020603050405020304" charset="0"/>
            </a:endParaRPr>
          </a:p>
        </p:txBody>
      </p:sp>
      <p:sp>
        <p:nvSpPr>
          <p:cNvPr id="29" name="文本框 28"/>
          <p:cNvSpPr txBox="1"/>
          <p:nvPr/>
        </p:nvSpPr>
        <p:spPr>
          <a:xfrm>
            <a:off x="2113280" y="4787900"/>
            <a:ext cx="12642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   l </a:t>
            </a:r>
            <a:endParaRPr lang="en-US" altLang="zh-CN" sz="2000">
              <a:solidFill>
                <a:srgbClr val="FF0000"/>
              </a:solidFill>
              <a:latin typeface="Times New Roman" panose="02020603050405020304" charset="0"/>
              <a:cs typeface="Times New Roman" panose="02020603050405020304"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P spid="26" grpId="1"/>
      <p:bldP spid="27" grpId="0"/>
      <p:bldP spid="27" grpId="1"/>
      <p:bldP spid="28" grpId="0"/>
      <p:bldP spid="28" grpId="1"/>
      <p:bldP spid="29" grpId="0"/>
      <p:bldP spid="2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377950" y="400050"/>
            <a:ext cx="9811385" cy="64516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Look at the pictures and answer the questions.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看图，回答问题。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2"/>
            </p:custDataLst>
          </p:nvPr>
        </p:nvSpPr>
        <p:spPr>
          <a:xfrm>
            <a:off x="906780" y="172720"/>
            <a:ext cx="71183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V.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60" name="文本框 59"/>
          <p:cNvSpPr txBox="1"/>
          <p:nvPr>
            <p:custDataLst>
              <p:tags r:id="rId3"/>
            </p:custDataLst>
          </p:nvPr>
        </p:nvSpPr>
        <p:spPr>
          <a:xfrm>
            <a:off x="1607820" y="1926590"/>
            <a:ext cx="345440" cy="645795"/>
          </a:xfrm>
          <a:prstGeom prst="rect">
            <a:avLst/>
          </a:prstGeom>
          <a:noFill/>
        </p:spPr>
        <p:txBody>
          <a:bodyPr wrap="square" rtlCol="0" anchor="t">
            <a:no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1</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14" name="图片 13" descr="23"/>
          <p:cNvPicPr>
            <a:picLocks noChangeAspect="1"/>
          </p:cNvPicPr>
          <p:nvPr/>
        </p:nvPicPr>
        <p:blipFill>
          <a:blip r:embed="rId4"/>
          <a:stretch>
            <a:fillRect/>
          </a:stretch>
        </p:blipFill>
        <p:spPr>
          <a:xfrm>
            <a:off x="1480185" y="1404620"/>
            <a:ext cx="1283335" cy="1359535"/>
          </a:xfrm>
          <a:prstGeom prst="rect">
            <a:avLst/>
          </a:prstGeom>
        </p:spPr>
      </p:pic>
      <p:pic>
        <p:nvPicPr>
          <p:cNvPr id="16" name="图片 15" descr="24"/>
          <p:cNvPicPr>
            <a:picLocks noChangeAspect="1"/>
          </p:cNvPicPr>
          <p:nvPr/>
        </p:nvPicPr>
        <p:blipFill>
          <a:blip r:embed="rId5"/>
          <a:stretch>
            <a:fillRect/>
          </a:stretch>
        </p:blipFill>
        <p:spPr>
          <a:xfrm>
            <a:off x="6928485" y="1430020"/>
            <a:ext cx="1280160" cy="1359535"/>
          </a:xfrm>
          <a:prstGeom prst="rect">
            <a:avLst/>
          </a:prstGeom>
        </p:spPr>
      </p:pic>
      <p:pic>
        <p:nvPicPr>
          <p:cNvPr id="17" name="图片 16" descr="25"/>
          <p:cNvPicPr>
            <a:picLocks noChangeAspect="1"/>
          </p:cNvPicPr>
          <p:nvPr/>
        </p:nvPicPr>
        <p:blipFill>
          <a:blip r:embed="rId6"/>
          <a:stretch>
            <a:fillRect/>
          </a:stretch>
        </p:blipFill>
        <p:spPr>
          <a:xfrm>
            <a:off x="1318260" y="3175000"/>
            <a:ext cx="1606550" cy="1362710"/>
          </a:xfrm>
          <a:prstGeom prst="rect">
            <a:avLst/>
          </a:prstGeom>
        </p:spPr>
      </p:pic>
      <p:pic>
        <p:nvPicPr>
          <p:cNvPr id="18" name="图片 17" descr="26"/>
          <p:cNvPicPr>
            <a:picLocks noChangeAspect="1"/>
          </p:cNvPicPr>
          <p:nvPr/>
        </p:nvPicPr>
        <p:blipFill>
          <a:blip r:embed="rId7"/>
          <a:stretch>
            <a:fillRect/>
          </a:stretch>
        </p:blipFill>
        <p:spPr>
          <a:xfrm>
            <a:off x="6766560" y="3341370"/>
            <a:ext cx="1654810" cy="1029970"/>
          </a:xfrm>
          <a:prstGeom prst="rect">
            <a:avLst/>
          </a:prstGeom>
        </p:spPr>
      </p:pic>
      <p:pic>
        <p:nvPicPr>
          <p:cNvPr id="19" name="图片 18" descr="27"/>
          <p:cNvPicPr>
            <a:picLocks noChangeAspect="1"/>
          </p:cNvPicPr>
          <p:nvPr/>
        </p:nvPicPr>
        <p:blipFill>
          <a:blip r:embed="rId8"/>
          <a:stretch>
            <a:fillRect/>
          </a:stretch>
        </p:blipFill>
        <p:spPr>
          <a:xfrm>
            <a:off x="1429385" y="4923155"/>
            <a:ext cx="1597025" cy="1356360"/>
          </a:xfrm>
          <a:prstGeom prst="rect">
            <a:avLst/>
          </a:prstGeom>
        </p:spPr>
      </p:pic>
      <p:sp>
        <p:nvSpPr>
          <p:cNvPr id="20" name="文本框 19"/>
          <p:cNvSpPr txBox="1"/>
          <p:nvPr>
            <p:custDataLst>
              <p:tags r:id="rId9"/>
            </p:custDataLst>
          </p:nvPr>
        </p:nvSpPr>
        <p:spPr>
          <a:xfrm>
            <a:off x="1123950" y="1248410"/>
            <a:ext cx="407670" cy="5372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a:t>
            </a:r>
            <a:endParaRPr lang="en-US" altLang="zh-CN" sz="2000">
              <a:uFillTx/>
              <a:latin typeface="Times New Roman" panose="02020603050405020304" charset="0"/>
              <a:ea typeface="黑体" panose="02010609060101010101" charset="-122"/>
              <a:sym typeface="+mn-ea"/>
            </a:endParaRPr>
          </a:p>
        </p:txBody>
      </p:sp>
      <p:sp>
        <p:nvSpPr>
          <p:cNvPr id="21" name="文本框 20"/>
          <p:cNvSpPr txBox="1"/>
          <p:nvPr>
            <p:custDataLst>
              <p:tags r:id="rId10"/>
            </p:custDataLst>
          </p:nvPr>
        </p:nvSpPr>
        <p:spPr>
          <a:xfrm>
            <a:off x="3042920" y="1501775"/>
            <a:ext cx="3286125" cy="102997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Junfeng play football?</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 he ________.</a:t>
            </a:r>
            <a:endParaRPr lang="en-US" altLang="zh-CN" sz="2000">
              <a:uFillTx/>
              <a:latin typeface="Times New Roman" panose="02020603050405020304" charset="0"/>
              <a:ea typeface="黑体" panose="02010609060101010101" charset="-122"/>
              <a:sym typeface="+mn-ea"/>
            </a:endParaRPr>
          </a:p>
        </p:txBody>
      </p:sp>
      <p:sp>
        <p:nvSpPr>
          <p:cNvPr id="22" name="文本框 21"/>
          <p:cNvSpPr txBox="1"/>
          <p:nvPr>
            <p:custDataLst>
              <p:tags r:id="rId11"/>
            </p:custDataLst>
          </p:nvPr>
        </p:nvSpPr>
        <p:spPr>
          <a:xfrm>
            <a:off x="6460490" y="1248410"/>
            <a:ext cx="407670" cy="5372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a:t>
            </a:r>
            <a:endParaRPr lang="en-US" altLang="zh-CN" sz="2000">
              <a:uFillTx/>
              <a:latin typeface="Times New Roman" panose="02020603050405020304" charset="0"/>
              <a:ea typeface="黑体" panose="02010609060101010101" charset="-122"/>
              <a:sym typeface="+mn-ea"/>
            </a:endParaRPr>
          </a:p>
        </p:txBody>
      </p:sp>
      <p:sp>
        <p:nvSpPr>
          <p:cNvPr id="23" name="文本框 22"/>
          <p:cNvSpPr txBox="1"/>
          <p:nvPr>
            <p:custDataLst>
              <p:tags r:id="rId12"/>
            </p:custDataLst>
          </p:nvPr>
        </p:nvSpPr>
        <p:spPr>
          <a:xfrm>
            <a:off x="1123950" y="3051810"/>
            <a:ext cx="407670" cy="5372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a:t>
            </a:r>
            <a:endParaRPr lang="en-US" altLang="zh-CN" sz="2000">
              <a:uFillTx/>
              <a:latin typeface="Times New Roman" panose="02020603050405020304" charset="0"/>
              <a:ea typeface="黑体" panose="02010609060101010101" charset="-122"/>
              <a:sym typeface="+mn-ea"/>
            </a:endParaRPr>
          </a:p>
        </p:txBody>
      </p:sp>
      <p:sp>
        <p:nvSpPr>
          <p:cNvPr id="24" name="文本框 23"/>
          <p:cNvSpPr txBox="1"/>
          <p:nvPr>
            <p:custDataLst>
              <p:tags r:id="rId13"/>
            </p:custDataLst>
          </p:nvPr>
        </p:nvSpPr>
        <p:spPr>
          <a:xfrm>
            <a:off x="6460490" y="3051810"/>
            <a:ext cx="407670" cy="5372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4. </a:t>
            </a:r>
            <a:endParaRPr lang="en-US" altLang="zh-CN" sz="2000">
              <a:uFillTx/>
              <a:latin typeface="Times New Roman" panose="02020603050405020304" charset="0"/>
              <a:ea typeface="黑体" panose="02010609060101010101" charset="-122"/>
              <a:sym typeface="+mn-ea"/>
            </a:endParaRPr>
          </a:p>
        </p:txBody>
      </p:sp>
      <p:sp>
        <p:nvSpPr>
          <p:cNvPr id="25" name="文本框 24"/>
          <p:cNvSpPr txBox="1"/>
          <p:nvPr>
            <p:custDataLst>
              <p:tags r:id="rId14"/>
            </p:custDataLst>
          </p:nvPr>
        </p:nvSpPr>
        <p:spPr>
          <a:xfrm>
            <a:off x="1123950" y="4728210"/>
            <a:ext cx="407670" cy="53721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5. </a:t>
            </a:r>
            <a:endParaRPr lang="en-US" altLang="zh-CN" sz="2000">
              <a:uFillTx/>
              <a:latin typeface="Times New Roman" panose="02020603050405020304" charset="0"/>
              <a:ea typeface="黑体" panose="02010609060101010101" charset="-122"/>
              <a:sym typeface="+mn-ea"/>
            </a:endParaRPr>
          </a:p>
        </p:txBody>
      </p:sp>
      <p:sp>
        <p:nvSpPr>
          <p:cNvPr id="26" name="文本框 25"/>
          <p:cNvSpPr txBox="1"/>
          <p:nvPr>
            <p:custDataLst>
              <p:tags r:id="rId15"/>
            </p:custDataLst>
          </p:nvPr>
        </p:nvSpPr>
        <p:spPr>
          <a:xfrm>
            <a:off x="8421370" y="1501775"/>
            <a:ext cx="2981325" cy="102997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Alice cook well?</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a:t>
            </a:r>
            <a:endParaRPr lang="en-US" altLang="zh-CN" sz="2000">
              <a:uFillTx/>
              <a:latin typeface="Times New Roman" panose="02020603050405020304" charset="0"/>
              <a:ea typeface="黑体" panose="02010609060101010101" charset="-122"/>
              <a:sym typeface="+mn-ea"/>
            </a:endParaRPr>
          </a:p>
        </p:txBody>
      </p:sp>
      <p:sp>
        <p:nvSpPr>
          <p:cNvPr id="27" name="文本框 26"/>
          <p:cNvSpPr txBox="1"/>
          <p:nvPr>
            <p:custDataLst>
              <p:tags r:id="rId16"/>
            </p:custDataLst>
          </p:nvPr>
        </p:nvSpPr>
        <p:spPr>
          <a:xfrm>
            <a:off x="3042920" y="3277870"/>
            <a:ext cx="3286125" cy="102997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your friends dance?</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a:t>
            </a:r>
            <a:endParaRPr lang="en-US" altLang="zh-CN" sz="2000">
              <a:uFillTx/>
              <a:latin typeface="Times New Roman" panose="02020603050405020304" charset="0"/>
              <a:ea typeface="黑体" panose="02010609060101010101" charset="-122"/>
              <a:sym typeface="+mn-ea"/>
            </a:endParaRPr>
          </a:p>
        </p:txBody>
      </p:sp>
      <p:sp>
        <p:nvSpPr>
          <p:cNvPr id="28" name="文本框 27"/>
          <p:cNvSpPr txBox="1"/>
          <p:nvPr>
            <p:custDataLst>
              <p:tags r:id="rId17"/>
            </p:custDataLst>
          </p:nvPr>
        </p:nvSpPr>
        <p:spPr>
          <a:xfrm>
            <a:off x="3042920" y="4996180"/>
            <a:ext cx="3438525" cy="102997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Tom ride a bike?</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a:t>
            </a:r>
            <a:endParaRPr lang="en-US" altLang="zh-CN" sz="2000">
              <a:uFillTx/>
              <a:latin typeface="Times New Roman" panose="02020603050405020304" charset="0"/>
              <a:ea typeface="黑体" panose="02010609060101010101" charset="-122"/>
              <a:sym typeface="+mn-ea"/>
            </a:endParaRPr>
          </a:p>
        </p:txBody>
      </p:sp>
      <p:sp>
        <p:nvSpPr>
          <p:cNvPr id="29" name="文本框 28"/>
          <p:cNvSpPr txBox="1"/>
          <p:nvPr>
            <p:custDataLst>
              <p:tags r:id="rId18"/>
            </p:custDataLst>
          </p:nvPr>
        </p:nvSpPr>
        <p:spPr>
          <a:xfrm>
            <a:off x="6766560" y="4079240"/>
            <a:ext cx="3286125" cy="102997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it fly?</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a:t>
            </a:r>
            <a:endParaRPr lang="en-US" altLang="zh-CN" sz="2000">
              <a:uFillTx/>
              <a:latin typeface="Times New Roman" panose="02020603050405020304" charset="0"/>
              <a:ea typeface="黑体" panose="02010609060101010101" charset="-122"/>
              <a:sym typeface="+mn-ea"/>
            </a:endParaRPr>
          </a:p>
        </p:txBody>
      </p:sp>
      <p:sp>
        <p:nvSpPr>
          <p:cNvPr id="30" name="文本框 29"/>
          <p:cNvSpPr txBox="1"/>
          <p:nvPr/>
        </p:nvSpPr>
        <p:spPr>
          <a:xfrm>
            <a:off x="3640455" y="2056765"/>
            <a:ext cx="6165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Yes </a:t>
            </a:r>
            <a:endParaRPr lang="en-US" altLang="zh-CN" sz="2000">
              <a:solidFill>
                <a:srgbClr val="FF0000"/>
              </a:solidFill>
              <a:latin typeface="Times New Roman" panose="02020603050405020304" charset="0"/>
              <a:cs typeface="Times New Roman" panose="02020603050405020304" charset="0"/>
            </a:endParaRPr>
          </a:p>
        </p:txBody>
      </p:sp>
      <p:sp>
        <p:nvSpPr>
          <p:cNvPr id="31" name="文本框 30"/>
          <p:cNvSpPr txBox="1"/>
          <p:nvPr/>
        </p:nvSpPr>
        <p:spPr>
          <a:xfrm>
            <a:off x="5084445" y="2056765"/>
            <a:ext cx="61658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can </a:t>
            </a:r>
            <a:endParaRPr lang="en-US" altLang="zh-CN" sz="2000">
              <a:solidFill>
                <a:srgbClr val="FF0000"/>
              </a:solidFill>
              <a:latin typeface="Times New Roman" panose="02020603050405020304" charset="0"/>
              <a:cs typeface="Times New Roman" panose="02020603050405020304" charset="0"/>
            </a:endParaRPr>
          </a:p>
        </p:txBody>
      </p:sp>
      <p:sp>
        <p:nvSpPr>
          <p:cNvPr id="32" name="文本框 31"/>
          <p:cNvSpPr txBox="1"/>
          <p:nvPr/>
        </p:nvSpPr>
        <p:spPr>
          <a:xfrm>
            <a:off x="9243695" y="2031365"/>
            <a:ext cx="165417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No, she can’t  </a:t>
            </a:r>
            <a:endParaRPr lang="en-US" altLang="zh-CN" sz="2000">
              <a:solidFill>
                <a:srgbClr val="FF0000"/>
              </a:solidFill>
              <a:latin typeface="Times New Roman" panose="02020603050405020304" charset="0"/>
              <a:cs typeface="Times New Roman" panose="02020603050405020304" charset="0"/>
            </a:endParaRPr>
          </a:p>
        </p:txBody>
      </p:sp>
      <p:sp>
        <p:nvSpPr>
          <p:cNvPr id="33" name="文本框 32"/>
          <p:cNvSpPr txBox="1"/>
          <p:nvPr/>
        </p:nvSpPr>
        <p:spPr>
          <a:xfrm>
            <a:off x="3843655" y="3822065"/>
            <a:ext cx="20980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Yes, they can  </a:t>
            </a:r>
            <a:endParaRPr lang="en-US" altLang="zh-CN" sz="2000">
              <a:solidFill>
                <a:srgbClr val="FF0000"/>
              </a:solidFill>
              <a:latin typeface="Times New Roman" panose="02020603050405020304" charset="0"/>
              <a:cs typeface="Times New Roman" panose="02020603050405020304" charset="0"/>
            </a:endParaRPr>
          </a:p>
        </p:txBody>
      </p:sp>
      <p:sp>
        <p:nvSpPr>
          <p:cNvPr id="34" name="文本框 33"/>
          <p:cNvSpPr txBox="1"/>
          <p:nvPr/>
        </p:nvSpPr>
        <p:spPr>
          <a:xfrm>
            <a:off x="7655560" y="4613910"/>
            <a:ext cx="20980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No, it can’t    </a:t>
            </a:r>
            <a:endParaRPr lang="en-US" altLang="zh-CN" sz="2000">
              <a:solidFill>
                <a:srgbClr val="FF0000"/>
              </a:solidFill>
              <a:latin typeface="Times New Roman" panose="02020603050405020304" charset="0"/>
              <a:cs typeface="Times New Roman" panose="02020603050405020304" charset="0"/>
            </a:endParaRPr>
          </a:p>
        </p:txBody>
      </p:sp>
      <p:sp>
        <p:nvSpPr>
          <p:cNvPr id="35" name="文本框 34"/>
          <p:cNvSpPr txBox="1"/>
          <p:nvPr/>
        </p:nvSpPr>
        <p:spPr>
          <a:xfrm>
            <a:off x="3932555" y="5523865"/>
            <a:ext cx="20980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No, he can’t  </a:t>
            </a:r>
            <a:endParaRPr lang="en-US" altLang="zh-CN" sz="2000">
              <a:solidFill>
                <a:srgbClr val="FF0000"/>
              </a:solidFill>
              <a:latin typeface="Times New Roman" panose="02020603050405020304" charset="0"/>
              <a:cs typeface="Times New Roman" panose="02020603050405020304" charset="0"/>
            </a:endParaRPr>
          </a:p>
        </p:txBody>
      </p:sp>
    </p:spTree>
    <p:custDataLst>
      <p:tags r:id="rId1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2" grpId="0"/>
      <p:bldP spid="32" grpId="1"/>
      <p:bldP spid="33" grpId="0"/>
      <p:bldP spid="33" grpId="1"/>
      <p:bldP spid="34" grpId="0"/>
      <p:bldP spid="34" grpId="1"/>
      <p:bldP spid="35" grpId="0"/>
      <p:bldP spid="3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358900" y="544195"/>
            <a:ext cx="9811385" cy="136969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Make sentences using</a:t>
            </a:r>
            <a:r>
              <a:rPr sz="2000" b="1" i="1">
                <a:solidFill>
                  <a:schemeClr val="tx1"/>
                </a:solidFill>
                <a:uFillTx/>
                <a:latin typeface="Source Han Sans CN Heavy" panose="020B0800000000000000" charset="-122"/>
                <a:ea typeface="Source Han Sans CN Heavy" panose="020B0800000000000000" charset="-122"/>
                <a:cs typeface="黑体" panose="02010609060101010101" charset="-122"/>
              </a:rPr>
              <a:t> can</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or </a:t>
            </a:r>
            <a:r>
              <a:rPr sz="2000" b="1" i="1">
                <a:solidFill>
                  <a:schemeClr val="tx1"/>
                </a:solidFill>
                <a:uFillTx/>
                <a:latin typeface="Source Han Sans CN Heavy" panose="020B0800000000000000" charset="-122"/>
                <a:ea typeface="Source Han Sans CN Heavy" panose="020B0800000000000000" charset="-122"/>
                <a:cs typeface="黑体" panose="02010609060101010101" charset="-122"/>
              </a:rPr>
              <a:t>can</a:t>
            </a:r>
            <a:r>
              <a:rPr sz="2000" b="1" i="1" spc="-1200">
                <a:solidFill>
                  <a:schemeClr val="tx1"/>
                </a:solidFill>
                <a:uFillTx/>
                <a:latin typeface="Source Han Sans CN Heavy" panose="020B0800000000000000" charset="-122"/>
                <a:ea typeface="Source Han Sans CN Heavy" panose="020B0800000000000000" charset="-122"/>
                <a:cs typeface="黑体" panose="02010609060101010101" charset="-122"/>
              </a:rPr>
              <a:t>’</a:t>
            </a:r>
            <a:r>
              <a:rPr sz="2000" b="1" i="1">
                <a:solidFill>
                  <a:schemeClr val="tx1"/>
                </a:solidFill>
                <a:uFillTx/>
                <a:latin typeface="Source Han Sans CN Heavy" panose="020B0800000000000000" charset="-122"/>
                <a:ea typeface="Source Han Sans CN Heavy" panose="020B0800000000000000" charset="-122"/>
                <a:cs typeface="黑体" panose="02010609060101010101" charset="-122"/>
              </a:rPr>
              <a:t>t</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according to the table.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根据表格信息用 can 或 can</a:t>
            </a:r>
            <a:r>
              <a:rPr lang="zh-CN" altLang="en-US" sz="2000" spc="-1200">
                <a:solidFill>
                  <a:schemeClr val="tx1"/>
                </a:solidFill>
                <a:uFillTx/>
                <a:latin typeface="Source Han Serif CN" panose="02020400000000000000" charset="-122"/>
                <a:ea typeface="Source Han Serif CN Regular" panose="02020400000000000000" charset="-122"/>
                <a:cs typeface="黑体" panose="02010609060101010101" charset="-122"/>
              </a:rPr>
              <a:t>’</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t 造句。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3" name="文本框 2"/>
          <p:cNvSpPr txBox="1"/>
          <p:nvPr>
            <p:custDataLst>
              <p:tags r:id="rId2"/>
            </p:custDataLst>
          </p:nvPr>
        </p:nvSpPr>
        <p:spPr>
          <a:xfrm>
            <a:off x="792480" y="316865"/>
            <a:ext cx="71183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VI.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35" name="图片 34" descr="28"/>
          <p:cNvPicPr>
            <a:picLocks noChangeAspect="1"/>
          </p:cNvPicPr>
          <p:nvPr/>
        </p:nvPicPr>
        <p:blipFill>
          <a:blip r:embed="rId3"/>
          <a:stretch>
            <a:fillRect/>
          </a:stretch>
        </p:blipFill>
        <p:spPr>
          <a:xfrm>
            <a:off x="1453515" y="1913890"/>
            <a:ext cx="9762490" cy="2322830"/>
          </a:xfrm>
          <a:prstGeom prst="rect">
            <a:avLst/>
          </a:prstGeom>
        </p:spPr>
      </p:pic>
      <p:sp>
        <p:nvSpPr>
          <p:cNvPr id="36" name="文本框 35"/>
          <p:cNvSpPr txBox="1"/>
          <p:nvPr>
            <p:custDataLst>
              <p:tags r:id="rId4"/>
            </p:custDataLst>
          </p:nvPr>
        </p:nvSpPr>
        <p:spPr>
          <a:xfrm>
            <a:off x="2287905" y="1850390"/>
            <a:ext cx="88011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Name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37" name="文本框 36"/>
          <p:cNvSpPr txBox="1"/>
          <p:nvPr>
            <p:custDataLst>
              <p:tags r:id="rId5"/>
            </p:custDataLst>
          </p:nvPr>
        </p:nvSpPr>
        <p:spPr>
          <a:xfrm>
            <a:off x="2313305" y="2435225"/>
            <a:ext cx="88074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Alice</a:t>
            </a:r>
            <a:endParaRPr lang="en-US" altLang="zh-CN" sz="2000">
              <a:uFillTx/>
              <a:latin typeface="Times New Roman" panose="02020603050405020304" charset="0"/>
              <a:ea typeface="黑体" panose="02010609060101010101" charset="-122"/>
              <a:sym typeface="+mn-ea"/>
            </a:endParaRPr>
          </a:p>
        </p:txBody>
      </p:sp>
      <p:sp>
        <p:nvSpPr>
          <p:cNvPr id="38" name="文本框 37"/>
          <p:cNvSpPr txBox="1"/>
          <p:nvPr>
            <p:custDataLst>
              <p:tags r:id="rId6"/>
            </p:custDataLst>
          </p:nvPr>
        </p:nvSpPr>
        <p:spPr>
          <a:xfrm>
            <a:off x="4609465" y="1850390"/>
            <a:ext cx="96901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Cook</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39" name="文本框 38"/>
          <p:cNvSpPr txBox="1"/>
          <p:nvPr>
            <p:custDataLst>
              <p:tags r:id="rId7"/>
            </p:custDataLst>
          </p:nvPr>
        </p:nvSpPr>
        <p:spPr>
          <a:xfrm>
            <a:off x="6384290" y="1850390"/>
            <a:ext cx="223901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Make a salad(</a:t>
            </a:r>
            <a:r>
              <a:rPr lang="en-US" altLang="zh-CN">
                <a:solidFill>
                  <a:schemeClr val="bg1"/>
                </a:solidFill>
                <a:uFillTx/>
                <a:latin typeface="方正书宋+新罗马体" charset="0"/>
                <a:ea typeface="方正书宋+新罗马体" charset="0"/>
                <a:sym typeface="+mn-ea"/>
              </a:rPr>
              <a:t>沙拉</a:t>
            </a:r>
            <a:r>
              <a:rPr lang="en-US" altLang="zh-CN" sz="2000">
                <a:solidFill>
                  <a:schemeClr val="bg1"/>
                </a:solidFill>
                <a:uFillTx/>
                <a:latin typeface="Times New Roman" panose="02020603050405020304" charset="0"/>
                <a:ea typeface="黑体" panose="02010609060101010101" charset="-122"/>
                <a:sym typeface="+mn-ea"/>
              </a:rPr>
              <a:t>)</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41" name="文本框 40"/>
          <p:cNvSpPr txBox="1"/>
          <p:nvPr>
            <p:custDataLst>
              <p:tags r:id="rId8"/>
            </p:custDataLst>
          </p:nvPr>
        </p:nvSpPr>
        <p:spPr>
          <a:xfrm>
            <a:off x="9192895" y="1850390"/>
            <a:ext cx="185801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Bake(</a:t>
            </a:r>
            <a:r>
              <a:rPr lang="en-US" altLang="zh-CN">
                <a:solidFill>
                  <a:schemeClr val="bg1"/>
                </a:solidFill>
                <a:uFillTx/>
                <a:latin typeface="方正书宋+新罗马体" charset="0"/>
                <a:ea typeface="方正书宋+新罗马体" charset="0"/>
                <a:sym typeface="+mn-ea"/>
              </a:rPr>
              <a:t>烤</a:t>
            </a:r>
            <a:r>
              <a:rPr lang="en-US" altLang="zh-CN" sz="2000">
                <a:solidFill>
                  <a:schemeClr val="bg1"/>
                </a:solidFill>
                <a:uFillTx/>
                <a:latin typeface="Times New Roman" panose="02020603050405020304" charset="0"/>
                <a:ea typeface="黑体" panose="02010609060101010101" charset="-122"/>
                <a:sym typeface="+mn-ea"/>
              </a:rPr>
              <a:t>)</a:t>
            </a:r>
            <a:r>
              <a:rPr lang="en-US" altLang="zh-CN" sz="2000">
                <a:solidFill>
                  <a:schemeClr val="bg1"/>
                </a:solidFill>
                <a:uFillTx/>
                <a:latin typeface="Times New Roman" panose="02020603050405020304" charset="0"/>
                <a:ea typeface="黑体" panose="02010609060101010101" charset="-122"/>
                <a:sym typeface="+mn-ea"/>
              </a:rPr>
              <a:t>a cake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43" name="文本框 42"/>
          <p:cNvSpPr txBox="1"/>
          <p:nvPr>
            <p:custDataLst>
              <p:tags r:id="rId9"/>
            </p:custDataLst>
          </p:nvPr>
        </p:nvSpPr>
        <p:spPr>
          <a:xfrm>
            <a:off x="4818380" y="2435225"/>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44" name="文本框 43"/>
          <p:cNvSpPr txBox="1"/>
          <p:nvPr>
            <p:custDataLst>
              <p:tags r:id="rId10"/>
            </p:custDataLst>
          </p:nvPr>
        </p:nvSpPr>
        <p:spPr>
          <a:xfrm>
            <a:off x="7286625" y="2435225"/>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45" name="文本框 44"/>
          <p:cNvSpPr txBox="1"/>
          <p:nvPr>
            <p:custDataLst>
              <p:tags r:id="rId11"/>
            </p:custDataLst>
          </p:nvPr>
        </p:nvSpPr>
        <p:spPr>
          <a:xfrm>
            <a:off x="9853295" y="2435225"/>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46" name="文本框 45"/>
          <p:cNvSpPr txBox="1"/>
          <p:nvPr>
            <p:custDataLst>
              <p:tags r:id="rId12"/>
            </p:custDataLst>
          </p:nvPr>
        </p:nvSpPr>
        <p:spPr>
          <a:xfrm>
            <a:off x="2392680" y="3039110"/>
            <a:ext cx="71183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Ben</a:t>
            </a:r>
            <a:endParaRPr lang="en-US" altLang="zh-CN" sz="2000">
              <a:uFillTx/>
              <a:latin typeface="Times New Roman" panose="02020603050405020304" charset="0"/>
              <a:ea typeface="黑体" panose="02010609060101010101" charset="-122"/>
              <a:sym typeface="+mn-ea"/>
            </a:endParaRPr>
          </a:p>
        </p:txBody>
      </p:sp>
      <p:sp>
        <p:nvSpPr>
          <p:cNvPr id="47" name="文本框 46"/>
          <p:cNvSpPr txBox="1"/>
          <p:nvPr>
            <p:custDataLst>
              <p:tags r:id="rId13"/>
            </p:custDataLst>
          </p:nvPr>
        </p:nvSpPr>
        <p:spPr>
          <a:xfrm>
            <a:off x="4818380" y="3039110"/>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48" name="文本框 47"/>
          <p:cNvSpPr txBox="1"/>
          <p:nvPr>
            <p:custDataLst>
              <p:tags r:id="rId14"/>
            </p:custDataLst>
          </p:nvPr>
        </p:nvSpPr>
        <p:spPr>
          <a:xfrm>
            <a:off x="7286625" y="3039110"/>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49" name="文本框 48"/>
          <p:cNvSpPr txBox="1"/>
          <p:nvPr>
            <p:custDataLst>
              <p:tags r:id="rId15"/>
            </p:custDataLst>
          </p:nvPr>
        </p:nvSpPr>
        <p:spPr>
          <a:xfrm>
            <a:off x="9853295" y="3039110"/>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50" name="文本框 49"/>
          <p:cNvSpPr txBox="1"/>
          <p:nvPr>
            <p:custDataLst>
              <p:tags r:id="rId16"/>
            </p:custDataLst>
          </p:nvPr>
        </p:nvSpPr>
        <p:spPr>
          <a:xfrm>
            <a:off x="2262505" y="3627755"/>
            <a:ext cx="88074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Cindy</a:t>
            </a:r>
            <a:endParaRPr lang="en-US" altLang="zh-CN" sz="2000">
              <a:uFillTx/>
              <a:latin typeface="Times New Roman" panose="02020603050405020304" charset="0"/>
              <a:ea typeface="黑体" panose="02010609060101010101" charset="-122"/>
              <a:sym typeface="+mn-ea"/>
            </a:endParaRPr>
          </a:p>
        </p:txBody>
      </p:sp>
      <p:sp>
        <p:nvSpPr>
          <p:cNvPr id="51" name="文本框 50"/>
          <p:cNvSpPr txBox="1"/>
          <p:nvPr>
            <p:custDataLst>
              <p:tags r:id="rId17"/>
            </p:custDataLst>
          </p:nvPr>
        </p:nvSpPr>
        <p:spPr>
          <a:xfrm>
            <a:off x="4818380" y="3627755"/>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52" name="文本框 51"/>
          <p:cNvSpPr txBox="1"/>
          <p:nvPr>
            <p:custDataLst>
              <p:tags r:id="rId18"/>
            </p:custDataLst>
          </p:nvPr>
        </p:nvSpPr>
        <p:spPr>
          <a:xfrm>
            <a:off x="7286625" y="3627755"/>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54" name="文本框 53"/>
          <p:cNvSpPr txBox="1"/>
          <p:nvPr>
            <p:custDataLst>
              <p:tags r:id="rId19"/>
            </p:custDataLst>
          </p:nvPr>
        </p:nvSpPr>
        <p:spPr>
          <a:xfrm>
            <a:off x="9904095" y="3627755"/>
            <a:ext cx="50038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55" name="文本框 54"/>
          <p:cNvSpPr txBox="1"/>
          <p:nvPr>
            <p:custDataLst>
              <p:tags r:id="rId20"/>
            </p:custDataLst>
          </p:nvPr>
        </p:nvSpPr>
        <p:spPr>
          <a:xfrm>
            <a:off x="1377315" y="4351020"/>
            <a:ext cx="7506970" cy="1561465"/>
          </a:xfrm>
          <a:prstGeom prst="rect">
            <a:avLst/>
          </a:prstGeom>
          <a:noFill/>
        </p:spPr>
        <p:txBody>
          <a:bodyPr wrap="square" rtlCol="0" anchor="t">
            <a:no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Example :  </a:t>
            </a:r>
            <a:r>
              <a:rPr lang="en-US" altLang="zh-CN" sz="2000">
                <a:uFillTx/>
                <a:latin typeface="Times New Roman" panose="02020603050405020304" charset="0"/>
                <a:ea typeface="黑体" panose="02010609060101010101" charset="-122"/>
                <a:sym typeface="+mn-ea"/>
              </a:rPr>
              <a:t>Alice can cook, but she can’t make a salad or bake a cake.</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_________________________________________________________</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endParaRPr sz="2000">
              <a:solidFill>
                <a:schemeClr val="tx1"/>
              </a:solidFill>
              <a:uFillTx/>
              <a:latin typeface="Sansita" panose="03060A02030902020506" charset="0"/>
              <a:cs typeface="Sansita" panose="03060A02030902020506" charset="0"/>
            </a:endParaRPr>
          </a:p>
        </p:txBody>
      </p:sp>
      <p:sp>
        <p:nvSpPr>
          <p:cNvPr id="58" name="文本框 57"/>
          <p:cNvSpPr txBox="1"/>
          <p:nvPr/>
        </p:nvSpPr>
        <p:spPr>
          <a:xfrm>
            <a:off x="1934210" y="4813935"/>
            <a:ext cx="6544310" cy="10521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Ben can’t cook or bake a cake, but he can make a salad.</a:t>
            </a:r>
            <a:endParaRPr lang="en-US" altLang="zh-CN" sz="2000">
              <a:solidFill>
                <a:srgbClr val="FF0000"/>
              </a:solidFill>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Cindy can’t cook, but she can make a salad and bake a cake.</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Tree>
    <p:custDataLst>
      <p:tags r:id="rId2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438275" y="727075"/>
            <a:ext cx="10121265" cy="117348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Look at the picture of picnic food. Write as many words as you can in the box.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看这张野餐食物图片。在方框中写出尽可能多的单词。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2"/>
            </p:custDataLst>
          </p:nvPr>
        </p:nvSpPr>
        <p:spPr>
          <a:xfrm>
            <a:off x="744855" y="499745"/>
            <a:ext cx="71183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VII.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21" name="图片 20" descr="29"/>
          <p:cNvPicPr>
            <a:picLocks noChangeAspect="1"/>
          </p:cNvPicPr>
          <p:nvPr/>
        </p:nvPicPr>
        <p:blipFill>
          <a:blip r:embed="rId3"/>
          <a:stretch>
            <a:fillRect/>
          </a:stretch>
        </p:blipFill>
        <p:spPr>
          <a:xfrm>
            <a:off x="1424305" y="2184400"/>
            <a:ext cx="4502150" cy="3340735"/>
          </a:xfrm>
          <a:prstGeom prst="rect">
            <a:avLst/>
          </a:prstGeom>
        </p:spPr>
      </p:pic>
      <p:pic>
        <p:nvPicPr>
          <p:cNvPr id="22" name="图片 21" descr="30"/>
          <p:cNvPicPr>
            <a:picLocks noChangeAspect="1"/>
          </p:cNvPicPr>
          <p:nvPr/>
        </p:nvPicPr>
        <p:blipFill>
          <a:blip r:embed="rId4"/>
          <a:stretch>
            <a:fillRect/>
          </a:stretch>
        </p:blipFill>
        <p:spPr>
          <a:xfrm>
            <a:off x="6624955" y="2565400"/>
            <a:ext cx="4502785" cy="3162935"/>
          </a:xfrm>
          <a:prstGeom prst="rect">
            <a:avLst/>
          </a:prstGeom>
        </p:spPr>
      </p:pic>
      <p:sp>
        <p:nvSpPr>
          <p:cNvPr id="55" name="文本框 54"/>
          <p:cNvSpPr txBox="1"/>
          <p:nvPr>
            <p:custDataLst>
              <p:tags r:id="rId5"/>
            </p:custDataLst>
          </p:nvPr>
        </p:nvSpPr>
        <p:spPr>
          <a:xfrm>
            <a:off x="6986270" y="3251835"/>
            <a:ext cx="3862070" cy="231203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a:t>
            </a:r>
            <a:r>
              <a:rPr lang="en-US" altLang="zh-CN" sz="2000">
                <a:uFillTx/>
                <a:latin typeface="Times New Roman" panose="02020603050405020304" charset="0"/>
                <a:ea typeface="黑体" panose="02010609060101010101" charset="-122"/>
                <a:sym typeface="+mn-ea"/>
              </a:rPr>
              <a:t>_______</a:t>
            </a:r>
            <a:r>
              <a:rPr lang="en-US" altLang="zh-CN" sz="2000">
                <a:uFillTx/>
                <a:latin typeface="Times New Roman" panose="02020603050405020304" charset="0"/>
                <a:ea typeface="黑体" panose="02010609060101010101" charset="-122"/>
                <a:sym typeface="+mn-ea"/>
              </a:rPr>
              <a:t>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 </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r>
              <a:rPr lang="en-US" altLang="zh-CN" sz="2000">
                <a:uFillTx/>
                <a:latin typeface="Times New Roman" panose="02020603050405020304" charset="0"/>
                <a:ea typeface="黑体" panose="02010609060101010101" charset="-122"/>
                <a:sym typeface="+mn-ea"/>
              </a:rPr>
              <a:t>_______________________</a:t>
            </a:r>
            <a:r>
              <a:rPr lang="en-US" altLang="zh-CN" sz="2000">
                <a:uFillTx/>
                <a:latin typeface="Times New Roman" panose="02020603050405020304" charset="0"/>
                <a:ea typeface="黑体" panose="02010609060101010101" charset="-122"/>
                <a:sym typeface="+mn-ea"/>
              </a:rPr>
              <a:t>_____</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r>
              <a:rPr lang="en-US" altLang="zh-CN" sz="2000">
                <a:uFillTx/>
                <a:latin typeface="Times New Roman" panose="02020603050405020304" charset="0"/>
                <a:ea typeface="黑体" panose="02010609060101010101" charset="-122"/>
                <a:sym typeface="+mn-ea"/>
              </a:rPr>
              <a:t>______________________</a:t>
            </a:r>
            <a:r>
              <a:rPr lang="en-US" altLang="zh-CN" sz="2000">
                <a:uFillTx/>
                <a:latin typeface="Times New Roman" panose="02020603050405020304" charset="0"/>
                <a:ea typeface="黑体" panose="02010609060101010101" charset="-122"/>
                <a:sym typeface="+mn-ea"/>
              </a:rPr>
              <a:t>______</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r>
              <a:rPr lang="en-US" altLang="zh-CN" sz="2000">
                <a:uFillTx/>
                <a:latin typeface="Times New Roman" panose="02020603050405020304" charset="0"/>
                <a:ea typeface="黑体" panose="02010609060101010101" charset="-122"/>
                <a:sym typeface="+mn-ea"/>
              </a:rPr>
              <a:t>______________________</a:t>
            </a:r>
            <a:r>
              <a:rPr lang="en-US" altLang="zh-CN" sz="2000">
                <a:uFillTx/>
                <a:latin typeface="Times New Roman" panose="02020603050405020304" charset="0"/>
                <a:ea typeface="黑体" panose="02010609060101010101" charset="-122"/>
                <a:sym typeface="+mn-ea"/>
              </a:rPr>
              <a:t>______</a:t>
            </a:r>
            <a:endParaRPr sz="2000">
              <a:solidFill>
                <a:schemeClr val="tx1"/>
              </a:solidFill>
              <a:uFillTx/>
              <a:latin typeface="Sansita" panose="03060A02030902020506" charset="0"/>
              <a:cs typeface="Sansita" panose="03060A02030902020506" charset="0"/>
            </a:endParaRPr>
          </a:p>
          <a:p>
            <a:pPr indent="0" fontAlgn="auto">
              <a:lnSpc>
                <a:spcPct val="170000"/>
              </a:lnSpc>
              <a:spcBef>
                <a:spcPts val="0"/>
              </a:spcBef>
              <a:spcAft>
                <a:spcPts val="0"/>
              </a:spcAft>
            </a:pPr>
            <a:endParaRPr sz="2000">
              <a:solidFill>
                <a:schemeClr val="tx1"/>
              </a:solidFill>
              <a:uFillTx/>
              <a:latin typeface="Sansita" panose="03060A02030902020506" charset="0"/>
              <a:cs typeface="Sansita" panose="03060A02030902020506" charset="0"/>
            </a:endParaRPr>
          </a:p>
        </p:txBody>
      </p:sp>
      <p:grpSp>
        <p:nvGrpSpPr>
          <p:cNvPr id="26" name="组合 25"/>
          <p:cNvGrpSpPr/>
          <p:nvPr/>
        </p:nvGrpSpPr>
        <p:grpSpPr>
          <a:xfrm>
            <a:off x="6970395" y="3188335"/>
            <a:ext cx="4029710" cy="2144395"/>
            <a:chOff x="11184" y="5021"/>
            <a:chExt cx="6346" cy="3377"/>
          </a:xfrm>
        </p:grpSpPr>
        <p:sp>
          <p:nvSpPr>
            <p:cNvPr id="58" name="文本框 57"/>
            <p:cNvSpPr txBox="1"/>
            <p:nvPr>
              <p:custDataLst>
                <p:tags r:id="rId6"/>
              </p:custDataLst>
            </p:nvPr>
          </p:nvSpPr>
          <p:spPr>
            <a:xfrm>
              <a:off x="11184" y="5021"/>
              <a:ext cx="6287" cy="873"/>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orange     cake     pear     banana     </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23" name="文本框 22"/>
            <p:cNvSpPr txBox="1"/>
            <p:nvPr>
              <p:custDataLst>
                <p:tags r:id="rId7"/>
              </p:custDataLst>
            </p:nvPr>
          </p:nvSpPr>
          <p:spPr>
            <a:xfrm>
              <a:off x="11244" y="5833"/>
              <a:ext cx="6287" cy="95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juice        hamburger       coke     </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24" name="文本框 23"/>
            <p:cNvSpPr txBox="1"/>
            <p:nvPr>
              <p:custDataLst>
                <p:tags r:id="rId8"/>
              </p:custDataLst>
            </p:nvPr>
          </p:nvSpPr>
          <p:spPr>
            <a:xfrm>
              <a:off x="11209" y="6631"/>
              <a:ext cx="6287" cy="95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water       bread               strawberry       </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25" name="文本框 24"/>
            <p:cNvSpPr txBox="1"/>
            <p:nvPr>
              <p:custDataLst>
                <p:tags r:id="rId9"/>
              </p:custDataLst>
            </p:nvPr>
          </p:nvSpPr>
          <p:spPr>
            <a:xfrm>
              <a:off x="11189" y="7444"/>
              <a:ext cx="6287" cy="95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milk         egg                  sandwich </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gr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31"/>
          <p:cNvPicPr>
            <a:picLocks noChangeAspect="1"/>
          </p:cNvPicPr>
          <p:nvPr/>
        </p:nvPicPr>
        <p:blipFill>
          <a:blip r:embed="rId1"/>
          <a:stretch>
            <a:fillRect/>
          </a:stretch>
        </p:blipFill>
        <p:spPr>
          <a:xfrm>
            <a:off x="1625600" y="1261110"/>
            <a:ext cx="6559550" cy="5157470"/>
          </a:xfrm>
          <a:prstGeom prst="rect">
            <a:avLst/>
          </a:prstGeom>
        </p:spPr>
      </p:pic>
      <p:sp>
        <p:nvSpPr>
          <p:cNvPr id="6" name="文本框 5"/>
          <p:cNvSpPr txBox="1"/>
          <p:nvPr>
            <p:custDataLst>
              <p:tags r:id="rId2"/>
            </p:custDataLst>
          </p:nvPr>
        </p:nvSpPr>
        <p:spPr>
          <a:xfrm>
            <a:off x="1533525" y="36830"/>
            <a:ext cx="9333865" cy="118618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Read the letter from Li Hua. Choose the correct answer from A, B or C.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阅读一封来自李华的信。从A、B、C三个选项中选择正确的答案。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3"/>
            </p:custDataLst>
          </p:nvPr>
        </p:nvSpPr>
        <p:spPr>
          <a:xfrm>
            <a:off x="713105" y="-190500"/>
            <a:ext cx="84264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VIII.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8" name="文本框 7"/>
          <p:cNvSpPr txBox="1"/>
          <p:nvPr>
            <p:custDataLst>
              <p:tags r:id="rId4"/>
            </p:custDataLst>
          </p:nvPr>
        </p:nvSpPr>
        <p:spPr>
          <a:xfrm>
            <a:off x="2089150" y="1607185"/>
            <a:ext cx="5645150" cy="2982595"/>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Dear Aunt,</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How are you these days? We are getting ready for a picnic now! All of ________ have a job to do for the picnic. I make fruit juice. My mom ________ some noodles, and my dad makes a big salad. My big ________ helps carry the baskets. He is tall and strong. Grandma makes a big cake. We all work together to________!</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We are so happy! I hope you ________ join us this afternoon.</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Yours, </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Li Hua</a:t>
            </a:r>
            <a:endParaRPr lang="en-US" altLang="zh-CN" sz="1400">
              <a:uFillTx/>
              <a:latin typeface="Times New Roman" panose="02020603050405020304" charset="0"/>
              <a:ea typeface="黑体" panose="02010609060101010101" charset="-122"/>
              <a:sym typeface="+mn-ea"/>
            </a:endParaRPr>
          </a:p>
        </p:txBody>
      </p:sp>
      <p:sp>
        <p:nvSpPr>
          <p:cNvPr id="13" name="文本框 12"/>
          <p:cNvSpPr txBox="1"/>
          <p:nvPr>
            <p:custDataLst>
              <p:tags r:id="rId5"/>
            </p:custDataLst>
          </p:nvPr>
        </p:nvSpPr>
        <p:spPr>
          <a:xfrm>
            <a:off x="2462530" y="2244725"/>
            <a:ext cx="260350" cy="36703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1</a:t>
            </a:r>
            <a:endParaRPr lang="en-US" altLang="zh-CN" sz="1400">
              <a:uFillTx/>
              <a:latin typeface="Times New Roman" panose="02020603050405020304" charset="0"/>
              <a:ea typeface="黑体" panose="02010609060101010101" charset="-122"/>
              <a:sym typeface="+mn-ea"/>
            </a:endParaRPr>
          </a:p>
        </p:txBody>
      </p:sp>
      <p:sp>
        <p:nvSpPr>
          <p:cNvPr id="14" name="文本框 13"/>
          <p:cNvSpPr txBox="1"/>
          <p:nvPr>
            <p:custDataLst>
              <p:tags r:id="rId6"/>
            </p:custDataLst>
          </p:nvPr>
        </p:nvSpPr>
        <p:spPr>
          <a:xfrm>
            <a:off x="2462530" y="2570480"/>
            <a:ext cx="260350" cy="36703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2</a:t>
            </a:r>
            <a:endParaRPr lang="en-US" altLang="zh-CN" sz="1400">
              <a:uFillTx/>
              <a:latin typeface="Times New Roman" panose="02020603050405020304" charset="0"/>
              <a:ea typeface="黑体" panose="02010609060101010101" charset="-122"/>
              <a:sym typeface="+mn-ea"/>
            </a:endParaRPr>
          </a:p>
        </p:txBody>
      </p:sp>
      <p:sp>
        <p:nvSpPr>
          <p:cNvPr id="15" name="文本框 14"/>
          <p:cNvSpPr txBox="1"/>
          <p:nvPr>
            <p:custDataLst>
              <p:tags r:id="rId7"/>
            </p:custDataLst>
          </p:nvPr>
        </p:nvSpPr>
        <p:spPr>
          <a:xfrm>
            <a:off x="7176770" y="2570480"/>
            <a:ext cx="260350" cy="36703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3</a:t>
            </a:r>
            <a:endParaRPr lang="en-US" altLang="zh-CN" sz="1400">
              <a:uFillTx/>
              <a:latin typeface="Times New Roman" panose="02020603050405020304" charset="0"/>
              <a:ea typeface="黑体" panose="02010609060101010101" charset="-122"/>
              <a:sym typeface="+mn-ea"/>
            </a:endParaRPr>
          </a:p>
        </p:txBody>
      </p:sp>
      <p:sp>
        <p:nvSpPr>
          <p:cNvPr id="16" name="文本框 15"/>
          <p:cNvSpPr txBox="1"/>
          <p:nvPr>
            <p:custDataLst>
              <p:tags r:id="rId8"/>
            </p:custDataLst>
          </p:nvPr>
        </p:nvSpPr>
        <p:spPr>
          <a:xfrm>
            <a:off x="4117340" y="3202305"/>
            <a:ext cx="260350" cy="36703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4</a:t>
            </a:r>
            <a:endParaRPr lang="en-US" altLang="zh-CN" sz="1400">
              <a:uFillTx/>
              <a:latin typeface="Times New Roman" panose="02020603050405020304" charset="0"/>
              <a:ea typeface="黑体" panose="02010609060101010101" charset="-122"/>
              <a:sym typeface="+mn-ea"/>
            </a:endParaRPr>
          </a:p>
        </p:txBody>
      </p:sp>
      <p:sp>
        <p:nvSpPr>
          <p:cNvPr id="17" name="文本框 16"/>
          <p:cNvSpPr txBox="1"/>
          <p:nvPr>
            <p:custDataLst>
              <p:tags r:id="rId9"/>
            </p:custDataLst>
          </p:nvPr>
        </p:nvSpPr>
        <p:spPr>
          <a:xfrm>
            <a:off x="4930140" y="3509645"/>
            <a:ext cx="260350" cy="36703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5</a:t>
            </a:r>
            <a:endParaRPr lang="en-US" altLang="zh-CN" sz="1400">
              <a:uFillTx/>
              <a:latin typeface="Times New Roman" panose="02020603050405020304" charset="0"/>
              <a:ea typeface="黑体" panose="02010609060101010101" charset="-122"/>
              <a:sym typeface="+mn-ea"/>
            </a:endParaRPr>
          </a:p>
        </p:txBody>
      </p:sp>
      <p:sp>
        <p:nvSpPr>
          <p:cNvPr id="18" name="文本框 17"/>
          <p:cNvSpPr txBox="1"/>
          <p:nvPr>
            <p:custDataLst>
              <p:tags r:id="rId10"/>
            </p:custDataLst>
          </p:nvPr>
        </p:nvSpPr>
        <p:spPr>
          <a:xfrm>
            <a:off x="2076450" y="4171315"/>
            <a:ext cx="4384040" cy="172593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 1. A. we    	      B. us    	                C. our</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 2. A. cooks	      B. puts 	                C. brings</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 3. A. sister	      B. friend                C. brother</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 4. A. make	      B. help	                C. sleep</a:t>
            </a:r>
            <a:endParaRPr lang="en-US" altLang="zh-CN" sz="14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3349988050"/>
                </a:ext>
              </a:extLst>
            </a:pPr>
            <a:r>
              <a:rPr lang="en-US" altLang="zh-CN" sz="1400">
                <a:uFillTx/>
                <a:latin typeface="Times New Roman" panose="02020603050405020304" charset="0"/>
                <a:ea typeface="黑体" panose="02010609060101010101" charset="-122"/>
                <a:sym typeface="+mn-ea"/>
              </a:rPr>
              <a:t>(        ) 5. A. can	      B. are	                C. do</a:t>
            </a:r>
            <a:endParaRPr lang="en-US" altLang="zh-CN" sz="1400">
              <a:uFillTx/>
              <a:latin typeface="Times New Roman" panose="02020603050405020304" charset="0"/>
              <a:ea typeface="黑体" panose="02010609060101010101" charset="-122"/>
              <a:sym typeface="+mn-ea"/>
            </a:endParaRPr>
          </a:p>
        </p:txBody>
      </p:sp>
      <p:sp>
        <p:nvSpPr>
          <p:cNvPr id="35" name="文本框 34"/>
          <p:cNvSpPr txBox="1"/>
          <p:nvPr/>
        </p:nvSpPr>
        <p:spPr>
          <a:xfrm>
            <a:off x="2269490" y="4189730"/>
            <a:ext cx="382270" cy="398780"/>
          </a:xfrm>
          <a:prstGeom prst="rect">
            <a:avLst/>
          </a:prstGeom>
          <a:noFill/>
        </p:spPr>
        <p:txBody>
          <a:bodyPr wrap="square" rtlCol="0">
            <a:spAutoFit/>
          </a:bodyPr>
          <a:p>
            <a:r>
              <a:rPr lang="en-US" altLang="zh-CN" sz="1400">
                <a:solidFill>
                  <a:srgbClr val="FF0000"/>
                </a:solidFill>
                <a:latin typeface="Times New Roman" panose="02020603050405020304" charset="0"/>
                <a:cs typeface="Times New Roman" panose="02020603050405020304" charset="0"/>
              </a:rPr>
              <a:t>B</a:t>
            </a:r>
            <a:r>
              <a:rPr lang="en-US" altLang="zh-CN" sz="2000">
                <a:solidFill>
                  <a:srgbClr val="FF0000"/>
                </a:solidFill>
                <a:latin typeface="Times New Roman" panose="02020603050405020304" charset="0"/>
                <a:cs typeface="Times New Roman" panose="02020603050405020304" charset="0"/>
              </a:rPr>
              <a:t>  </a:t>
            </a:r>
            <a:endParaRPr lang="en-US" altLang="zh-CN" sz="2000">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2269490" y="4509135"/>
            <a:ext cx="382270" cy="398780"/>
          </a:xfrm>
          <a:prstGeom prst="rect">
            <a:avLst/>
          </a:prstGeom>
          <a:noFill/>
        </p:spPr>
        <p:txBody>
          <a:bodyPr wrap="square" rtlCol="0">
            <a:spAutoFit/>
          </a:bodyPr>
          <a:p>
            <a:r>
              <a:rPr lang="en-US" altLang="zh-CN" sz="1400">
                <a:solidFill>
                  <a:srgbClr val="FF0000"/>
                </a:solidFill>
                <a:latin typeface="Times New Roman" panose="02020603050405020304" charset="0"/>
                <a:cs typeface="Times New Roman" panose="02020603050405020304" charset="0"/>
              </a:rPr>
              <a:t>A </a:t>
            </a:r>
            <a:r>
              <a:rPr lang="en-US" altLang="zh-CN" sz="2000">
                <a:solidFill>
                  <a:srgbClr val="FF0000"/>
                </a:solidFill>
                <a:latin typeface="Times New Roman" panose="02020603050405020304" charset="0"/>
                <a:cs typeface="Times New Roman" panose="02020603050405020304" charset="0"/>
              </a:rPr>
              <a:t>  </a:t>
            </a:r>
            <a:endParaRPr lang="en-US" altLang="zh-CN" sz="2000">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2269490" y="4834890"/>
            <a:ext cx="382270" cy="398780"/>
          </a:xfrm>
          <a:prstGeom prst="rect">
            <a:avLst/>
          </a:prstGeom>
          <a:noFill/>
        </p:spPr>
        <p:txBody>
          <a:bodyPr wrap="square" rtlCol="0">
            <a:spAutoFit/>
          </a:bodyPr>
          <a:p>
            <a:r>
              <a:rPr lang="en-US" altLang="zh-CN" sz="1400">
                <a:solidFill>
                  <a:srgbClr val="FF0000"/>
                </a:solidFill>
                <a:latin typeface="Times New Roman" panose="02020603050405020304" charset="0"/>
                <a:cs typeface="Times New Roman" panose="02020603050405020304" charset="0"/>
              </a:rPr>
              <a:t>C  </a:t>
            </a:r>
            <a:r>
              <a:rPr lang="en-US" altLang="zh-CN" sz="2000">
                <a:solidFill>
                  <a:srgbClr val="FF0000"/>
                </a:solidFill>
                <a:latin typeface="Times New Roman" panose="02020603050405020304" charset="0"/>
                <a:cs typeface="Times New Roman" panose="02020603050405020304" charset="0"/>
              </a:rPr>
              <a:t>  </a:t>
            </a:r>
            <a:endParaRPr lang="en-US" altLang="zh-CN" sz="200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2269490" y="5157470"/>
            <a:ext cx="382270" cy="398780"/>
          </a:xfrm>
          <a:prstGeom prst="rect">
            <a:avLst/>
          </a:prstGeom>
          <a:noFill/>
        </p:spPr>
        <p:txBody>
          <a:bodyPr wrap="square" rtlCol="0">
            <a:spAutoFit/>
          </a:bodyPr>
          <a:p>
            <a:r>
              <a:rPr lang="en-US" altLang="zh-CN" sz="1400">
                <a:solidFill>
                  <a:srgbClr val="FF0000"/>
                </a:solidFill>
                <a:latin typeface="Times New Roman" panose="02020603050405020304" charset="0"/>
                <a:cs typeface="Times New Roman" panose="02020603050405020304" charset="0"/>
              </a:rPr>
              <a:t>B</a:t>
            </a:r>
            <a:r>
              <a:rPr lang="en-US" altLang="zh-CN" sz="2000">
                <a:solidFill>
                  <a:srgbClr val="FF0000"/>
                </a:solidFill>
                <a:latin typeface="Times New Roman" panose="02020603050405020304" charset="0"/>
                <a:cs typeface="Times New Roman" panose="02020603050405020304" charset="0"/>
              </a:rPr>
              <a:t>  </a:t>
            </a:r>
            <a:endParaRPr lang="en-US" altLang="zh-CN" sz="2000">
              <a:solidFill>
                <a:srgbClr val="FF0000"/>
              </a:solidFill>
              <a:latin typeface="Times New Roman" panose="02020603050405020304" charset="0"/>
              <a:cs typeface="Times New Roman" panose="02020603050405020304" charset="0"/>
            </a:endParaRPr>
          </a:p>
        </p:txBody>
      </p:sp>
      <p:sp>
        <p:nvSpPr>
          <p:cNvPr id="22" name="文本框 21"/>
          <p:cNvSpPr txBox="1"/>
          <p:nvPr/>
        </p:nvSpPr>
        <p:spPr>
          <a:xfrm>
            <a:off x="2269490" y="5480050"/>
            <a:ext cx="382270" cy="398780"/>
          </a:xfrm>
          <a:prstGeom prst="rect">
            <a:avLst/>
          </a:prstGeom>
          <a:noFill/>
        </p:spPr>
        <p:txBody>
          <a:bodyPr wrap="square" rtlCol="0">
            <a:spAutoFit/>
          </a:bodyPr>
          <a:p>
            <a:r>
              <a:rPr lang="en-US" altLang="zh-CN" sz="1400">
                <a:solidFill>
                  <a:srgbClr val="FF0000"/>
                </a:solidFill>
                <a:latin typeface="Times New Roman" panose="02020603050405020304" charset="0"/>
                <a:cs typeface="Times New Roman" panose="02020603050405020304" charset="0"/>
              </a:rPr>
              <a:t>A </a:t>
            </a:r>
            <a:r>
              <a:rPr lang="en-US" altLang="zh-CN" sz="2000">
                <a:solidFill>
                  <a:srgbClr val="FF0000"/>
                </a:solidFill>
                <a:latin typeface="Times New Roman" panose="02020603050405020304" charset="0"/>
                <a:cs typeface="Times New Roman" panose="02020603050405020304" charset="0"/>
              </a:rPr>
              <a:t>  </a:t>
            </a:r>
            <a:endParaRPr lang="en-US" altLang="zh-CN" sz="2000">
              <a:solidFill>
                <a:srgbClr val="FF0000"/>
              </a:solidFill>
              <a:latin typeface="Times New Roman" panose="02020603050405020304" charset="0"/>
              <a:cs typeface="Times New Roman" panose="02020603050405020304" charset="0"/>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19" grpId="0"/>
      <p:bldP spid="19" grpId="1"/>
      <p:bldP spid="20" grpId="0"/>
      <p:bldP spid="20" grpId="1"/>
      <p:bldP spid="21" grpId="0"/>
      <p:bldP spid="21" grpId="1"/>
      <p:bldP spid="22" grpId="0"/>
      <p:bldP spid="2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444625" y="290830"/>
            <a:ext cx="9333865" cy="61404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Read the text and mark T or F.</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阅读短文，判断正（T）误（F）。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2"/>
            </p:custDataLst>
          </p:nvPr>
        </p:nvSpPr>
        <p:spPr>
          <a:xfrm>
            <a:off x="852805" y="63500"/>
            <a:ext cx="84264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IX.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2" name="文本框 1"/>
          <p:cNvSpPr txBox="1"/>
          <p:nvPr>
            <p:custDataLst>
              <p:tags r:id="rId3"/>
            </p:custDataLst>
          </p:nvPr>
        </p:nvSpPr>
        <p:spPr>
          <a:xfrm>
            <a:off x="1466850" y="905510"/>
            <a:ext cx="9823450" cy="277749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Today is Sunday. The sky is very clear. Three friends have a picnic in the park. Peter makes hot dogs. Tina makes a fruit salad. Cindy helps </a:t>
            </a:r>
            <a:r>
              <a:rPr lang="en-US" altLang="zh-CN" sz="2000">
                <a:solidFill>
                  <a:srgbClr val="FF0000"/>
                </a:solidFill>
                <a:uFillTx/>
                <a:latin typeface="Times New Roman" panose="02020603050405020304" charset="0"/>
                <a:ea typeface="黑体" panose="02010609060101010101" charset="-122"/>
                <a:sym typeface="+mn-ea"/>
              </a:rPr>
              <a:t>set </a:t>
            </a:r>
            <a:r>
              <a:rPr lang="en-US" altLang="zh-CN" sz="2000">
                <a:uFillTx/>
                <a:latin typeface="Times New Roman" panose="02020603050405020304" charset="0"/>
                <a:ea typeface="黑体" panose="02010609060101010101" charset="-122"/>
                <a:sym typeface="+mn-ea"/>
              </a:rPr>
              <a:t>the table with </a:t>
            </a:r>
            <a:r>
              <a:rPr lang="en-US" altLang="zh-CN" sz="2000">
                <a:solidFill>
                  <a:srgbClr val="FF0000"/>
                </a:solidFill>
                <a:uFillTx/>
                <a:latin typeface="Times New Roman" panose="02020603050405020304" charset="0"/>
                <a:ea typeface="黑体" panose="02010609060101010101" charset="-122"/>
                <a:sym typeface="+mn-ea"/>
              </a:rPr>
              <a:t>plates</a:t>
            </a:r>
            <a:r>
              <a:rPr lang="en-US" altLang="zh-CN" sz="2000">
                <a:uFillTx/>
                <a:latin typeface="Times New Roman" panose="02020603050405020304" charset="0"/>
                <a:ea typeface="黑体" panose="02010609060101010101" charset="-122"/>
                <a:sym typeface="+mn-ea"/>
              </a:rPr>
              <a:t> and cups. They sit under a big tree. The grass is soft and green, and there are colorful flowers all around. Everyone laughs, eats, and plays games. After the picnic, they work together to clean up. Peter picks up the </a:t>
            </a:r>
            <a:r>
              <a:rPr lang="en-US" altLang="zh-CN" sz="2000">
                <a:solidFill>
                  <a:srgbClr val="FF0000"/>
                </a:solidFill>
                <a:uFillTx/>
                <a:latin typeface="Times New Roman" panose="02020603050405020304" charset="0"/>
                <a:ea typeface="黑体" panose="02010609060101010101" charset="-122"/>
                <a:sym typeface="+mn-ea"/>
              </a:rPr>
              <a:t>rubbish</a:t>
            </a:r>
            <a:r>
              <a:rPr lang="en-US" altLang="zh-CN" sz="2000">
                <a:uFillTx/>
                <a:latin typeface="Times New Roman" panose="02020603050405020304" charset="0"/>
                <a:ea typeface="黑体" panose="02010609060101010101" charset="-122"/>
                <a:sym typeface="+mn-ea"/>
              </a:rPr>
              <a:t>. Tina washes the cups, and Cindy puts the plates back in the basket. The park looks clean again. They all have a great time! </a:t>
            </a:r>
            <a:endParaRPr lang="en-US" altLang="zh-CN" sz="2000">
              <a:uFillTx/>
              <a:latin typeface="Times New Roman" panose="02020603050405020304" charset="0"/>
              <a:ea typeface="黑体" panose="02010609060101010101" charset="-122"/>
              <a:sym typeface="+mn-ea"/>
            </a:endParaRPr>
          </a:p>
        </p:txBody>
      </p:sp>
      <p:sp>
        <p:nvSpPr>
          <p:cNvPr id="3" name="文本框 2"/>
          <p:cNvSpPr txBox="1"/>
          <p:nvPr>
            <p:custDataLst>
              <p:tags r:id="rId4"/>
            </p:custDataLst>
          </p:nvPr>
        </p:nvSpPr>
        <p:spPr>
          <a:xfrm>
            <a:off x="1466850" y="3768090"/>
            <a:ext cx="5708650" cy="2409190"/>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1. Peter makes hot dogs at the picnic. </a:t>
            </a:r>
            <a:endParaRPr lang="en-US" altLang="zh-CN" sz="20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2. Tina sets the table with plates and cups.</a:t>
            </a:r>
            <a:endParaRPr lang="en-US" altLang="zh-CN" sz="20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3. Cindy makes a fruit salad. </a:t>
            </a:r>
            <a:endParaRPr lang="en-US" altLang="zh-CN" sz="20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4. They sit under a big tree.</a:t>
            </a:r>
            <a:endParaRPr lang="en-US" altLang="zh-CN" sz="2000">
              <a:uFillTx/>
              <a:latin typeface="Times New Roman" panose="02020603050405020304" charset="0"/>
              <a:ea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 5. The park looks clean again after the picnic.</a:t>
            </a:r>
            <a:endParaRPr lang="en-US" altLang="zh-CN" sz="2000">
              <a:uFillTx/>
              <a:latin typeface="Times New Roman" panose="02020603050405020304" charset="0"/>
              <a:ea typeface="黑体" panose="02010609060101010101" charset="-122"/>
              <a:sym typeface="+mn-ea"/>
            </a:endParaRPr>
          </a:p>
        </p:txBody>
      </p:sp>
      <p:pic>
        <p:nvPicPr>
          <p:cNvPr id="4" name="图片 3" descr="46"/>
          <p:cNvPicPr>
            <a:picLocks noChangeAspect="1"/>
          </p:cNvPicPr>
          <p:nvPr>
            <p:custDataLst>
              <p:tags r:id="rId5"/>
            </p:custDataLst>
          </p:nvPr>
        </p:nvPicPr>
        <p:blipFill>
          <a:blip r:embed="rId6"/>
          <a:stretch>
            <a:fillRect/>
          </a:stretch>
        </p:blipFill>
        <p:spPr>
          <a:xfrm>
            <a:off x="7378700" y="3891280"/>
            <a:ext cx="2571115" cy="2162810"/>
          </a:xfrm>
          <a:prstGeom prst="rect">
            <a:avLst/>
          </a:prstGeom>
        </p:spPr>
      </p:pic>
      <p:sp>
        <p:nvSpPr>
          <p:cNvPr id="5" name="文本框 4"/>
          <p:cNvSpPr txBox="1"/>
          <p:nvPr>
            <p:custDataLst>
              <p:tags r:id="rId7"/>
            </p:custDataLst>
          </p:nvPr>
        </p:nvSpPr>
        <p:spPr>
          <a:xfrm>
            <a:off x="7858125" y="3868420"/>
            <a:ext cx="1822450"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Word Bank</a:t>
            </a:r>
            <a:endParaRPr sz="2000">
              <a:solidFill>
                <a:schemeClr val="tx1"/>
              </a:solidFill>
              <a:uFillTx/>
              <a:latin typeface="Sansita" panose="03060A02030902020506" charset="0"/>
              <a:cs typeface="Sansita" panose="03060A02030902020506" charset="0"/>
            </a:endParaRPr>
          </a:p>
        </p:txBody>
      </p:sp>
      <p:sp>
        <p:nvSpPr>
          <p:cNvPr id="9" name="文本框 8"/>
          <p:cNvSpPr txBox="1"/>
          <p:nvPr>
            <p:custDataLst>
              <p:tags r:id="rId8"/>
            </p:custDataLst>
          </p:nvPr>
        </p:nvSpPr>
        <p:spPr>
          <a:xfrm>
            <a:off x="7647305" y="4417060"/>
            <a:ext cx="1821815" cy="1569085"/>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set </a:t>
            </a:r>
            <a:r>
              <a:rPr lang="zh-CN" altLang="en-US">
                <a:uFillTx/>
                <a:latin typeface="方正书宋+新罗马体" charset="0"/>
                <a:ea typeface="方正书宋+新罗马体" charset="0"/>
                <a:cs typeface="黑体" panose="02010609060101010101" charset="-122"/>
                <a:sym typeface="+mn-ea"/>
              </a:rPr>
              <a:t>放；置</a:t>
            </a:r>
            <a:endParaRPr lang="zh-CN" altLang="en-US">
              <a:uFillTx/>
              <a:latin typeface="方正书宋+新罗马体" charset="0"/>
              <a:ea typeface="方正书宋+新罗马体" charset="0"/>
              <a:cs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plate </a:t>
            </a:r>
            <a:r>
              <a:rPr lang="zh-CN" altLang="en-US">
                <a:uFillTx/>
                <a:latin typeface="方正书宋+新罗马体" charset="0"/>
                <a:ea typeface="方正书宋+新罗马体" charset="0"/>
                <a:cs typeface="黑体" panose="02010609060101010101" charset="-122"/>
                <a:sym typeface="+mn-ea"/>
              </a:rPr>
              <a:t>盘子</a:t>
            </a:r>
            <a:endParaRPr lang="zh-CN" altLang="en-US">
              <a:uFillTx/>
              <a:latin typeface="方正书宋+新罗马体" charset="0"/>
              <a:ea typeface="方正书宋+新罗马体" charset="0"/>
              <a:cs typeface="黑体" panose="02010609060101010101" charset="-122"/>
              <a:sym typeface="+mn-ea"/>
            </a:endParaRPr>
          </a:p>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rubbish </a:t>
            </a:r>
            <a:r>
              <a:rPr lang="en-US" altLang="zh-CN">
                <a:uFillTx/>
                <a:latin typeface="Times New Roman" panose="02020603050405020304" charset="0"/>
                <a:ea typeface="黑体" panose="02010609060101010101" charset="-122"/>
                <a:sym typeface="+mn-ea"/>
              </a:rPr>
              <a:t>垃圾</a:t>
            </a:r>
            <a:endParaRPr lang="en-US" altLang="zh-CN">
              <a:uFillTx/>
              <a:latin typeface="Times New Roman" panose="02020603050405020304" charset="0"/>
              <a:ea typeface="黑体" panose="02010609060101010101" charset="-122"/>
              <a:sym typeface="+mn-ea"/>
            </a:endParaRPr>
          </a:p>
        </p:txBody>
      </p:sp>
      <p:sp>
        <p:nvSpPr>
          <p:cNvPr id="35" name="文本框 34"/>
          <p:cNvSpPr txBox="1"/>
          <p:nvPr/>
        </p:nvSpPr>
        <p:spPr>
          <a:xfrm>
            <a:off x="1758950" y="3919220"/>
            <a:ext cx="4597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T  </a:t>
            </a:r>
            <a:endParaRPr lang="en-US" altLang="zh-CN" sz="2000">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1758950" y="4372610"/>
            <a:ext cx="4597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  </a:t>
            </a:r>
            <a:endParaRPr lang="en-US" altLang="zh-CN" sz="2000">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1758950" y="4827905"/>
            <a:ext cx="4597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  </a:t>
            </a:r>
            <a:endParaRPr lang="en-US" altLang="zh-CN" sz="2000">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1758950" y="5300980"/>
            <a:ext cx="4597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T  </a:t>
            </a:r>
            <a:endParaRPr lang="en-US" altLang="zh-CN" sz="200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1758950" y="5751195"/>
            <a:ext cx="45974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T  </a:t>
            </a:r>
            <a:endParaRPr lang="en-US" altLang="zh-CN" sz="2000">
              <a:solidFill>
                <a:srgbClr val="FF0000"/>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11" grpId="0"/>
      <p:bldP spid="11" grpId="1"/>
      <p:bldP spid="19" grpId="0"/>
      <p:bldP spid="19" grpId="1"/>
      <p:bldP spid="20" grpId="0"/>
      <p:bldP spid="20"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2"/>
          <p:cNvPicPr>
            <a:picLocks noChangeAspect="1"/>
          </p:cNvPicPr>
          <p:nvPr/>
        </p:nvPicPr>
        <p:blipFill>
          <a:blip r:embed="rId1"/>
          <a:stretch>
            <a:fillRect/>
          </a:stretch>
        </p:blipFill>
        <p:spPr>
          <a:xfrm>
            <a:off x="2176145" y="1451610"/>
            <a:ext cx="7891145" cy="4321810"/>
          </a:xfrm>
          <a:prstGeom prst="rect">
            <a:avLst/>
          </a:prstGeom>
        </p:spPr>
      </p:pic>
      <p:pic>
        <p:nvPicPr>
          <p:cNvPr id="24" name="图片 23" descr="5"/>
          <p:cNvPicPr>
            <a:picLocks noChangeAspect="1"/>
          </p:cNvPicPr>
          <p:nvPr>
            <p:custDataLst>
              <p:tags r:id="rId2"/>
            </p:custDataLst>
          </p:nvPr>
        </p:nvPicPr>
        <p:blipFill>
          <a:blip r:embed="rId3"/>
          <a:stretch>
            <a:fillRect/>
          </a:stretch>
        </p:blipFill>
        <p:spPr>
          <a:xfrm>
            <a:off x="523875" y="706120"/>
            <a:ext cx="719455" cy="783590"/>
          </a:xfrm>
          <a:prstGeom prst="rect">
            <a:avLst/>
          </a:prstGeom>
        </p:spPr>
      </p:pic>
      <p:sp>
        <p:nvSpPr>
          <p:cNvPr id="10" name="文本框 9"/>
          <p:cNvSpPr txBox="1"/>
          <p:nvPr>
            <p:custDataLst>
              <p:tags r:id="rId4"/>
            </p:custDataLst>
          </p:nvPr>
        </p:nvSpPr>
        <p:spPr>
          <a:xfrm>
            <a:off x="694690" y="693420"/>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B</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12" name="文本框 11"/>
          <p:cNvSpPr txBox="1"/>
          <p:nvPr>
            <p:custDataLst>
              <p:tags r:id="rId5"/>
            </p:custDataLst>
          </p:nvPr>
        </p:nvSpPr>
        <p:spPr>
          <a:xfrm>
            <a:off x="1233770" y="735965"/>
            <a:ext cx="10104120" cy="614045"/>
          </a:xfrm>
          <a:prstGeom prst="rect">
            <a:avLst/>
          </a:prstGeom>
          <a:noFill/>
        </p:spPr>
        <p:txBody>
          <a:bodyPr wrap="square" rtlCol="0" anchor="t">
            <a:spAutoFit/>
          </a:bodyPr>
          <a:p>
            <a:pPr indent="0" fontAlgn="auto">
              <a:lnSpc>
                <a:spcPct val="170000"/>
              </a:lnSpc>
              <a:spcBef>
                <a:spcPts val="0"/>
              </a:spcBef>
              <a:spcAft>
                <a:spcPts val="0"/>
              </a:spcAft>
            </a:pP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Listen and fill in the blanks with the words in       . </a:t>
            </a:r>
            <a:r>
              <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听录音，用       中的单词填空。</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13" name="图片 12" descr="6"/>
          <p:cNvPicPr>
            <a:picLocks noChangeAspect="1"/>
          </p:cNvPicPr>
          <p:nvPr/>
        </p:nvPicPr>
        <p:blipFill>
          <a:blip r:embed="rId6"/>
          <a:stretch>
            <a:fillRect/>
          </a:stretch>
        </p:blipFill>
        <p:spPr>
          <a:xfrm>
            <a:off x="6951345" y="951230"/>
            <a:ext cx="335280" cy="328930"/>
          </a:xfrm>
          <a:prstGeom prst="rect">
            <a:avLst/>
          </a:prstGeom>
        </p:spPr>
      </p:pic>
      <p:sp>
        <p:nvSpPr>
          <p:cNvPr id="20" name="文本框 19"/>
          <p:cNvSpPr txBox="1"/>
          <p:nvPr>
            <p:custDataLst>
              <p:tags r:id="rId7"/>
            </p:custDataLst>
          </p:nvPr>
        </p:nvSpPr>
        <p:spPr>
          <a:xfrm>
            <a:off x="6943725" y="728345"/>
            <a:ext cx="335280" cy="614045"/>
          </a:xfrm>
          <a:prstGeom prst="rect">
            <a:avLst/>
          </a:prstGeom>
          <a:noFill/>
        </p:spPr>
        <p:txBody>
          <a:bodyPr wrap="square" rtlCol="0" anchor="t">
            <a:sp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A</a:t>
            </a:r>
            <a:endPar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endParaRPr>
          </a:p>
        </p:txBody>
      </p:sp>
      <p:sp>
        <p:nvSpPr>
          <p:cNvPr id="35" name="文本框 34"/>
          <p:cNvSpPr txBox="1"/>
          <p:nvPr>
            <p:custDataLst>
              <p:tags r:id="rId8"/>
            </p:custDataLst>
          </p:nvPr>
        </p:nvSpPr>
        <p:spPr>
          <a:xfrm>
            <a:off x="2926715" y="1645285"/>
            <a:ext cx="2992120" cy="10756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It’s time for lunch. What do you have today?</a:t>
            </a:r>
            <a:endParaRPr lang="en-US" altLang="zh-CN" sz="2000">
              <a:uFillTx/>
              <a:latin typeface="Times New Roman" panose="02020603050405020304" charset="0"/>
              <a:ea typeface="黑体" panose="02010609060101010101" charset="-122"/>
              <a:sym typeface="+mn-ea"/>
            </a:endParaRPr>
          </a:p>
        </p:txBody>
      </p:sp>
      <p:pic>
        <p:nvPicPr>
          <p:cNvPr id="7" name="图片 6" descr="6"/>
          <p:cNvPicPr>
            <a:picLocks noChangeAspect="1"/>
          </p:cNvPicPr>
          <p:nvPr/>
        </p:nvPicPr>
        <p:blipFill>
          <a:blip r:embed="rId6"/>
          <a:stretch>
            <a:fillRect/>
          </a:stretch>
        </p:blipFill>
        <p:spPr>
          <a:xfrm>
            <a:off x="8844280" y="951230"/>
            <a:ext cx="335280" cy="328930"/>
          </a:xfrm>
          <a:prstGeom prst="rect">
            <a:avLst/>
          </a:prstGeom>
        </p:spPr>
      </p:pic>
      <p:sp>
        <p:nvSpPr>
          <p:cNvPr id="8" name="文本框 7"/>
          <p:cNvSpPr txBox="1"/>
          <p:nvPr>
            <p:custDataLst>
              <p:tags r:id="rId9"/>
            </p:custDataLst>
          </p:nvPr>
        </p:nvSpPr>
        <p:spPr>
          <a:xfrm>
            <a:off x="8836660" y="728345"/>
            <a:ext cx="335280" cy="614045"/>
          </a:xfrm>
          <a:prstGeom prst="rect">
            <a:avLst/>
          </a:prstGeom>
          <a:noFill/>
        </p:spPr>
        <p:txBody>
          <a:bodyPr wrap="square" rtlCol="0" anchor="t">
            <a:sp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A</a:t>
            </a:r>
            <a:endPar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endParaRPr>
          </a:p>
        </p:txBody>
      </p:sp>
      <p:sp>
        <p:nvSpPr>
          <p:cNvPr id="15" name="文本框 14"/>
          <p:cNvSpPr txBox="1"/>
          <p:nvPr>
            <p:custDataLst>
              <p:tags r:id="rId10"/>
            </p:custDataLst>
          </p:nvPr>
        </p:nvSpPr>
        <p:spPr>
          <a:xfrm>
            <a:off x="6490335" y="1858010"/>
            <a:ext cx="3642995" cy="10756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I have____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_and an _____</a:t>
            </a:r>
            <a:r>
              <a:rPr lang="en-US" altLang="zh-CN" sz="2000">
                <a:uFillTx/>
                <a:latin typeface="Times New Roman" panose="02020603050405020304" charset="0"/>
                <a:ea typeface="黑体" panose="02010609060101010101" charset="-122"/>
                <a:sym typeface="+mn-ea"/>
              </a:rPr>
              <a:t>_</a:t>
            </a: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What about you? </a:t>
            </a:r>
            <a:endParaRPr lang="en-US" altLang="zh-CN" sz="2000">
              <a:uFillTx/>
              <a:latin typeface="Times New Roman" panose="02020603050405020304" charset="0"/>
              <a:ea typeface="黑体" panose="02010609060101010101" charset="-122"/>
              <a:sym typeface="+mn-ea"/>
            </a:endParaRPr>
          </a:p>
        </p:txBody>
      </p:sp>
      <p:sp>
        <p:nvSpPr>
          <p:cNvPr id="16" name="文本框 15"/>
          <p:cNvSpPr txBox="1"/>
          <p:nvPr>
            <p:custDataLst>
              <p:tags r:id="rId11"/>
            </p:custDataLst>
          </p:nvPr>
        </p:nvSpPr>
        <p:spPr>
          <a:xfrm>
            <a:off x="2636520" y="3505200"/>
            <a:ext cx="2014220" cy="10756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I have____</a:t>
            </a:r>
            <a:r>
              <a:rPr lang="en-US" altLang="zh-CN" sz="2000">
                <a:uFillTx/>
                <a:latin typeface="Times New Roman" panose="02020603050405020304" charset="0"/>
                <a:ea typeface="黑体" panose="02010609060101010101" charset="-122"/>
                <a:sym typeface="+mn-ea"/>
              </a:rPr>
              <a:t>____</a:t>
            </a:r>
            <a:r>
              <a:rPr lang="en-US" altLang="zh-CN" sz="2000">
                <a:uFillTx/>
                <a:latin typeface="Times New Roman" panose="02020603050405020304" charset="0"/>
                <a:ea typeface="黑体" panose="02010609060101010101" charset="-122"/>
                <a:sym typeface="+mn-ea"/>
              </a:rPr>
              <a:t>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_____and _____. </a:t>
            </a:r>
            <a:endParaRPr lang="en-US" altLang="zh-CN" sz="2000">
              <a:uFillTx/>
              <a:latin typeface="Times New Roman" panose="02020603050405020304" charset="0"/>
              <a:ea typeface="黑体" panose="02010609060101010101" charset="-122"/>
              <a:sym typeface="+mn-ea"/>
            </a:endParaRPr>
          </a:p>
        </p:txBody>
      </p:sp>
      <p:sp>
        <p:nvSpPr>
          <p:cNvPr id="17" name="文本框 16"/>
          <p:cNvSpPr txBox="1"/>
          <p:nvPr>
            <p:custDataLst>
              <p:tags r:id="rId12"/>
            </p:custDataLst>
          </p:nvPr>
        </p:nvSpPr>
        <p:spPr>
          <a:xfrm>
            <a:off x="7985760" y="4349115"/>
            <a:ext cx="1784985" cy="10756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Can I try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some 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__?</a:t>
            </a:r>
            <a:endParaRPr lang="en-US" altLang="zh-CN" sz="2000">
              <a:uFillTx/>
              <a:latin typeface="Times New Roman" panose="02020603050405020304" charset="0"/>
              <a:ea typeface="黑体" panose="02010609060101010101" charset="-122"/>
              <a:sym typeface="+mn-ea"/>
            </a:endParaRPr>
          </a:p>
        </p:txBody>
      </p:sp>
      <p:sp>
        <p:nvSpPr>
          <p:cNvPr id="19" name="文本框 18"/>
          <p:cNvSpPr txBox="1"/>
          <p:nvPr>
            <p:custDataLst>
              <p:tags r:id="rId13"/>
            </p:custDataLst>
          </p:nvPr>
        </p:nvSpPr>
        <p:spPr>
          <a:xfrm>
            <a:off x="3686810" y="4857115"/>
            <a:ext cx="856615" cy="5295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Sure. </a:t>
            </a:r>
            <a:endParaRPr lang="en-US" altLang="zh-CN" sz="2000">
              <a:uFillTx/>
              <a:latin typeface="Times New Roman" panose="02020603050405020304" charset="0"/>
              <a:ea typeface="黑体" panose="02010609060101010101" charset="-122"/>
              <a:sym typeface="+mn-ea"/>
            </a:endParaRPr>
          </a:p>
        </p:txBody>
      </p:sp>
      <p:sp>
        <p:nvSpPr>
          <p:cNvPr id="30" name="文本框 29"/>
          <p:cNvSpPr txBox="1"/>
          <p:nvPr/>
        </p:nvSpPr>
        <p:spPr>
          <a:xfrm>
            <a:off x="7168515" y="1969135"/>
            <a:ext cx="113030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noodles</a:t>
            </a:r>
            <a:endParaRPr lang="en-US" altLang="zh-CN" sz="2000">
              <a:solidFill>
                <a:srgbClr val="FF0000"/>
              </a:solidFill>
              <a:latin typeface="Times New Roman" panose="02020603050405020304" charset="0"/>
              <a:cs typeface="Times New Roman" panose="02020603050405020304" charset="0"/>
            </a:endParaRPr>
          </a:p>
        </p:txBody>
      </p:sp>
      <p:sp>
        <p:nvSpPr>
          <p:cNvPr id="22" name="文本框 21"/>
          <p:cNvSpPr txBox="1"/>
          <p:nvPr/>
        </p:nvSpPr>
        <p:spPr>
          <a:xfrm>
            <a:off x="8862695" y="1969135"/>
            <a:ext cx="85725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apple</a:t>
            </a:r>
            <a:endParaRPr lang="en-US" altLang="zh-CN" sz="2000">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3303905" y="3589655"/>
            <a:ext cx="132715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vegetables</a:t>
            </a:r>
            <a:endParaRPr lang="en-US" altLang="zh-CN" sz="2000">
              <a:solidFill>
                <a:srgbClr val="FF0000"/>
              </a:solidFill>
              <a:latin typeface="Times New Roman" panose="02020603050405020304" charset="0"/>
              <a:cs typeface="Times New Roman" panose="02020603050405020304" charset="0"/>
            </a:endParaRPr>
          </a:p>
        </p:txBody>
      </p:sp>
      <p:sp>
        <p:nvSpPr>
          <p:cNvPr id="28" name="文本框 27"/>
          <p:cNvSpPr txBox="1"/>
          <p:nvPr/>
        </p:nvSpPr>
        <p:spPr>
          <a:xfrm>
            <a:off x="2805430" y="4062095"/>
            <a:ext cx="71882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rice</a:t>
            </a:r>
            <a:endParaRPr lang="en-US" altLang="zh-CN" sz="2000">
              <a:solidFill>
                <a:srgbClr val="FF0000"/>
              </a:solidFill>
              <a:latin typeface="Times New Roman" panose="02020603050405020304" charset="0"/>
              <a:cs typeface="Times New Roman" panose="02020603050405020304" charset="0"/>
            </a:endParaRPr>
          </a:p>
        </p:txBody>
      </p:sp>
      <p:sp>
        <p:nvSpPr>
          <p:cNvPr id="29" name="文本框 28"/>
          <p:cNvSpPr txBox="1"/>
          <p:nvPr/>
        </p:nvSpPr>
        <p:spPr>
          <a:xfrm>
            <a:off x="3689985" y="4062095"/>
            <a:ext cx="85852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grapes</a:t>
            </a:r>
            <a:endParaRPr lang="en-US" altLang="zh-CN" sz="2000">
              <a:solidFill>
                <a:srgbClr val="FF0000"/>
              </a:solidFill>
              <a:latin typeface="Times New Roman" panose="02020603050405020304" charset="0"/>
              <a:cs typeface="Times New Roman" panose="02020603050405020304" charset="0"/>
            </a:endParaRPr>
          </a:p>
        </p:txBody>
      </p:sp>
      <p:sp>
        <p:nvSpPr>
          <p:cNvPr id="31" name="文本框 30"/>
          <p:cNvSpPr txBox="1"/>
          <p:nvPr/>
        </p:nvSpPr>
        <p:spPr>
          <a:xfrm>
            <a:off x="8709025" y="4871720"/>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grapes</a:t>
            </a:r>
            <a:endParaRPr lang="en-US" altLang="zh-CN" sz="2000">
              <a:solidFill>
                <a:srgbClr val="FF0000"/>
              </a:solidFill>
              <a:latin typeface="Times New Roman" panose="02020603050405020304" charset="0"/>
              <a:cs typeface="Times New Roman" panose="02020603050405020304" charset="0"/>
            </a:endParaRPr>
          </a:p>
        </p:txBody>
      </p:sp>
      <p:pic>
        <p:nvPicPr>
          <p:cNvPr id="36" name="unit8-43-B">
            <a:hlinkClick r:id="" action="ppaction://media"/>
          </p:cNvPr>
          <p:cNvPicPr/>
          <p:nvPr>
            <a:audioFile r:link="rId14"/>
            <p:extLst>
              <p:ext uri="{DAA4B4D4-6D71-4841-9C94-3DE7FCFB9230}">
                <p14:media xmlns:p14="http://schemas.microsoft.com/office/powerpoint/2010/main" r:embed="rId15"/>
              </p:ext>
            </p:extLst>
          </p:nvPr>
        </p:nvPicPr>
        <p:blipFill>
          <a:blip r:embed="rId16"/>
          <a:stretch>
            <a:fillRect/>
          </a:stretch>
        </p:blipFill>
        <p:spPr>
          <a:xfrm>
            <a:off x="11000105" y="693420"/>
            <a:ext cx="825500" cy="825500"/>
          </a:xfrm>
          <a:prstGeom prst="rect">
            <a:avLst/>
          </a:prstGeom>
        </p:spPr>
      </p:pic>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2312"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p:tgtEl>
                        <p:sldTgt/>
                      </p:tgtEl>
                    </p:cond>
                  </p:endCondLst>
                </p:cTn>
                <p:tgtEl>
                  <p:spTgt spid="36"/>
                </p:tgtEl>
              </p:cMediaNode>
            </p:audio>
          </p:childTnLst>
        </p:cTn>
      </p:par>
    </p:tnLst>
    <p:bldLst>
      <p:bldP spid="30" grpId="0"/>
      <p:bldP spid="30" grpId="1"/>
      <p:bldP spid="22" grpId="0"/>
      <p:bldP spid="22" grpId="1"/>
      <p:bldP spid="27" grpId="0"/>
      <p:bldP spid="27" grpId="1"/>
      <p:bldP spid="28" grpId="0"/>
      <p:bldP spid="28" grpId="1"/>
      <p:bldP spid="29" grpId="0"/>
      <p:bldP spid="29" grpId="1"/>
      <p:bldP spid="31" grpId="0"/>
      <p:bldP spid="3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33"/>
          <p:cNvPicPr>
            <a:picLocks noChangeAspect="1"/>
          </p:cNvPicPr>
          <p:nvPr/>
        </p:nvPicPr>
        <p:blipFill>
          <a:blip r:embed="rId1"/>
          <a:stretch>
            <a:fillRect/>
          </a:stretch>
        </p:blipFill>
        <p:spPr>
          <a:xfrm>
            <a:off x="1393190" y="2254250"/>
            <a:ext cx="7101840" cy="4230370"/>
          </a:xfrm>
          <a:prstGeom prst="rect">
            <a:avLst/>
          </a:prstGeom>
        </p:spPr>
      </p:pic>
      <p:sp>
        <p:nvSpPr>
          <p:cNvPr id="6" name="文本框 5"/>
          <p:cNvSpPr txBox="1"/>
          <p:nvPr>
            <p:custDataLst>
              <p:tags r:id="rId2"/>
            </p:custDataLst>
          </p:nvPr>
        </p:nvSpPr>
        <p:spPr>
          <a:xfrm>
            <a:off x="1311275" y="19050"/>
            <a:ext cx="10121265" cy="166306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Imagine you are one of the children at the picnic. Write about what you can do to help and how you feel during the picnic.</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想象你是野餐中的一员。写下你可以帮忙做什么以及你在野餐时的感受。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7" name="文本框 6"/>
          <p:cNvSpPr txBox="1"/>
          <p:nvPr>
            <p:custDataLst>
              <p:tags r:id="rId3"/>
            </p:custDataLst>
          </p:nvPr>
        </p:nvSpPr>
        <p:spPr>
          <a:xfrm>
            <a:off x="859155" y="-208280"/>
            <a:ext cx="680085" cy="842010"/>
          </a:xfrm>
          <a:prstGeom prst="rect">
            <a:avLst/>
          </a:prstGeom>
          <a:noFill/>
        </p:spPr>
        <p:txBody>
          <a:bodyPr wrap="square" rtlCol="0" anchor="t">
            <a:noAutofit/>
          </a:bodyPr>
          <a:p>
            <a:pPr indent="0" fontAlgn="auto">
              <a:lnSpc>
                <a:spcPct val="170000"/>
              </a:lnSpc>
              <a:spcBef>
                <a:spcPts val="0"/>
              </a:spcBef>
              <a:spcAft>
                <a:spcPts val="0"/>
              </a:spcAft>
            </a:pPr>
            <a:r>
              <a:rPr sz="2800" b="1">
                <a:solidFill>
                  <a:srgbClr val="4E9254"/>
                </a:solidFill>
                <a:uFillTx/>
                <a:latin typeface="Source Han Sans CN Heavy" panose="020B0800000000000000" charset="-122"/>
                <a:ea typeface="Source Han Sans CN Heavy" panose="020B0800000000000000" charset="-122"/>
                <a:cs typeface="黑体" panose="02010609060101010101" charset="-122"/>
              </a:rPr>
              <a:t>X. </a:t>
            </a:r>
            <a:r>
              <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rPr>
              <a:t> </a:t>
            </a:r>
            <a:endParaRPr lang="zh-CN" altLang="en-US" sz="32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5" name="文本框 4"/>
          <p:cNvSpPr txBox="1"/>
          <p:nvPr>
            <p:custDataLst>
              <p:tags r:id="rId4"/>
            </p:custDataLst>
          </p:nvPr>
        </p:nvSpPr>
        <p:spPr>
          <a:xfrm>
            <a:off x="1725295" y="2748280"/>
            <a:ext cx="6415405" cy="33743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___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_________________________________________________</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
        <p:nvSpPr>
          <p:cNvPr id="25" name="文本框 24"/>
          <p:cNvSpPr txBox="1"/>
          <p:nvPr>
            <p:custDataLst>
              <p:tags r:id="rId5"/>
            </p:custDataLst>
          </p:nvPr>
        </p:nvSpPr>
        <p:spPr>
          <a:xfrm>
            <a:off x="1393190" y="1521460"/>
            <a:ext cx="9207500" cy="605155"/>
          </a:xfrm>
          <a:prstGeom prst="rect">
            <a:avLst/>
          </a:prstGeom>
          <a:noFill/>
        </p:spPr>
        <p:txBody>
          <a:bodyPr wrap="square" rtlCol="0" anchor="t">
            <a:no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Example</a:t>
            </a:r>
            <a:r>
              <a:rPr lang="en-US" sz="2000">
                <a:solidFill>
                  <a:schemeClr val="tx1"/>
                </a:solidFill>
                <a:uFillTx/>
                <a:latin typeface="Sansita" panose="03060A02030902020506" charset="0"/>
                <a:cs typeface="Sansita" panose="03060A02030902020506" charset="0"/>
              </a:rPr>
              <a:t> </a:t>
            </a:r>
            <a:r>
              <a:rPr sz="2000">
                <a:solidFill>
                  <a:schemeClr val="tx1"/>
                </a:solidFill>
                <a:uFillTx/>
                <a:latin typeface="Sansita" panose="03060A02030902020506" charset="0"/>
                <a:cs typeface="Sansita" panose="03060A02030902020506" charset="0"/>
              </a:rPr>
              <a:t>: </a:t>
            </a:r>
            <a:r>
              <a:rPr lang="en-US" sz="2000">
                <a:solidFill>
                  <a:schemeClr val="tx1"/>
                </a:solidFill>
                <a:uFillTx/>
                <a:latin typeface="Sansita" panose="03060A02030902020506" charset="0"/>
                <a:cs typeface="Sansita" panose="03060A02030902020506" charset="0"/>
              </a:rPr>
              <a:t> </a:t>
            </a:r>
            <a:r>
              <a:rPr lang="en-US" altLang="zh-CN" sz="2000">
                <a:uFillTx/>
                <a:latin typeface="Times New Roman" panose="02020603050405020304" charset="0"/>
                <a:ea typeface="黑体" panose="02010609060101010101" charset="-122"/>
                <a:sym typeface="+mn-ea"/>
              </a:rPr>
              <a:t>I am Cindy. I can ... I feel very ... because I ... After the picnic, I help ... </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endParaRPr sz="2000">
              <a:solidFill>
                <a:schemeClr val="tx1"/>
              </a:solidFill>
              <a:uFillTx/>
              <a:latin typeface="Sansita" panose="03060A02030902020506" charset="0"/>
              <a:cs typeface="Sansita" panose="03060A02030902020506" charset="0"/>
            </a:endParaRPr>
          </a:p>
        </p:txBody>
      </p:sp>
      <p:sp>
        <p:nvSpPr>
          <p:cNvPr id="58" name="文本框 57"/>
          <p:cNvSpPr txBox="1"/>
          <p:nvPr/>
        </p:nvSpPr>
        <p:spPr>
          <a:xfrm>
            <a:off x="1852295" y="2710180"/>
            <a:ext cx="6176010" cy="1953895"/>
          </a:xfrm>
          <a:prstGeom prst="rect">
            <a:avLst/>
          </a:prstGeom>
          <a:noFill/>
        </p:spPr>
        <p:txBody>
          <a:bodyPr wrap="square" rtlCol="0" anchor="t">
            <a:noAutofit/>
          </a:bodyPr>
          <a:p>
            <a:pPr indent="0" algn="just"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      </a:t>
            </a:r>
            <a:r>
              <a:rPr lang="en-US" altLang="zh-CN" sz="2000">
                <a:solidFill>
                  <a:srgbClr val="FF0000"/>
                </a:solidFill>
                <a:uFillTx/>
                <a:latin typeface="Times New Roman" panose="02020603050405020304" charset="0"/>
                <a:ea typeface="黑体" panose="02010609060101010101" charset="-122"/>
                <a:sym typeface="+mn-ea"/>
              </a:rPr>
              <a:t>I am Cindy. I can help make a fruit salad and set the table with plates and cups. I feel very happy because I enjoy playing together with my friends. After the picnic, I help pick up the rubbish. We all have a fun time!</a:t>
            </a: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                </a:t>
            </a:r>
            <a:endParaRPr lang="en-US" altLang="zh-CN" sz="2000">
              <a:uFillTx/>
              <a:latin typeface="Times New Roman" panose="02020603050405020304" charset="0"/>
              <a:ea typeface="黑体" panose="02010609060101010101"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4"/>
          <p:cNvPicPr>
            <a:picLocks noChangeAspect="1"/>
          </p:cNvPicPr>
          <p:nvPr/>
        </p:nvPicPr>
        <p:blipFill>
          <a:blip r:embed="rId1"/>
          <a:stretch>
            <a:fillRect/>
          </a:stretch>
        </p:blipFill>
        <p:spPr>
          <a:xfrm>
            <a:off x="1563370" y="3663950"/>
            <a:ext cx="3620770" cy="2578735"/>
          </a:xfrm>
          <a:prstGeom prst="rect">
            <a:avLst/>
          </a:prstGeom>
        </p:spPr>
      </p:pic>
      <p:pic>
        <p:nvPicPr>
          <p:cNvPr id="3" name="图片 2" descr="3"/>
          <p:cNvPicPr>
            <a:picLocks noChangeAspect="1"/>
          </p:cNvPicPr>
          <p:nvPr/>
        </p:nvPicPr>
        <p:blipFill>
          <a:blip r:embed="rId2"/>
          <a:stretch>
            <a:fillRect/>
          </a:stretch>
        </p:blipFill>
        <p:spPr>
          <a:xfrm>
            <a:off x="1550670" y="1515110"/>
            <a:ext cx="9040495" cy="1996440"/>
          </a:xfrm>
          <a:prstGeom prst="rect">
            <a:avLst/>
          </a:prstGeom>
        </p:spPr>
      </p:pic>
      <p:pic>
        <p:nvPicPr>
          <p:cNvPr id="48" name="图片 47" descr="2"/>
          <p:cNvPicPr>
            <a:picLocks noChangeAspect="1"/>
          </p:cNvPicPr>
          <p:nvPr>
            <p:custDataLst>
              <p:tags r:id="rId3"/>
            </p:custDataLst>
          </p:nvPr>
        </p:nvPicPr>
        <p:blipFill>
          <a:blip r:embed="rId4"/>
          <a:stretch>
            <a:fillRect/>
          </a:stretch>
        </p:blipFill>
        <p:spPr>
          <a:xfrm>
            <a:off x="810895" y="383540"/>
            <a:ext cx="664210" cy="646430"/>
          </a:xfrm>
          <a:prstGeom prst="rect">
            <a:avLst/>
          </a:prstGeom>
        </p:spPr>
      </p:pic>
      <p:sp>
        <p:nvSpPr>
          <p:cNvPr id="49" name="文本框 48"/>
          <p:cNvSpPr txBox="1"/>
          <p:nvPr>
            <p:custDataLst>
              <p:tags r:id="rId5"/>
            </p:custDataLst>
          </p:nvPr>
        </p:nvSpPr>
        <p:spPr>
          <a:xfrm>
            <a:off x="923290" y="233680"/>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C</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50" name="文本框 49"/>
          <p:cNvSpPr txBox="1"/>
          <p:nvPr>
            <p:custDataLst>
              <p:tags r:id="rId6"/>
            </p:custDataLst>
          </p:nvPr>
        </p:nvSpPr>
        <p:spPr>
          <a:xfrm>
            <a:off x="1462405" y="301625"/>
            <a:ext cx="10104120" cy="1215390"/>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Learn more words. Then ask and answer</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with your partner.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拓展词汇，然后和你的同伴进行问答练习。</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53" name="文本框 52"/>
          <p:cNvSpPr txBox="1"/>
          <p:nvPr>
            <p:custDataLst>
              <p:tags r:id="rId7"/>
            </p:custDataLst>
          </p:nvPr>
        </p:nvSpPr>
        <p:spPr>
          <a:xfrm>
            <a:off x="2229485" y="2668270"/>
            <a:ext cx="664210"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rgbClr val="FF0000"/>
                </a:solidFill>
                <a:uFillTx/>
                <a:latin typeface="Sansita" panose="03060A02030902020506" charset="0"/>
                <a:cs typeface="Sansita" panose="03060A02030902020506" charset="0"/>
              </a:rPr>
              <a:t>fish</a:t>
            </a:r>
            <a:endParaRPr sz="2000">
              <a:solidFill>
                <a:srgbClr val="FF0000"/>
              </a:solidFill>
              <a:uFillTx/>
              <a:latin typeface="Sansita" panose="03060A02030902020506" charset="0"/>
              <a:cs typeface="Sansita" panose="03060A02030902020506" charset="0"/>
            </a:endParaRPr>
          </a:p>
        </p:txBody>
      </p:sp>
      <p:sp>
        <p:nvSpPr>
          <p:cNvPr id="60" name="文本框 59"/>
          <p:cNvSpPr txBox="1"/>
          <p:nvPr>
            <p:custDataLst>
              <p:tags r:id="rId8"/>
            </p:custDataLst>
          </p:nvPr>
        </p:nvSpPr>
        <p:spPr>
          <a:xfrm>
            <a:off x="1962785" y="3707130"/>
            <a:ext cx="2948940" cy="237045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rPr>
              <a:t>A: What do you usually   </a:t>
            </a:r>
            <a:endPar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rPr>
              <a:t>     have for breakfast/</a:t>
            </a:r>
            <a:endPar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rPr>
              <a:t>     lunch/dinner?</a:t>
            </a:r>
            <a:endPar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rPr>
              <a:t>B: I usually have ...</a:t>
            </a:r>
            <a:endPar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rPr>
              <a:t>     Sometimes I eat ...</a:t>
            </a:r>
            <a:endParaRPr lang="en-US" altLang="zh-CN" sz="2000" b="1">
              <a:solidFill>
                <a:schemeClr val="tx1"/>
              </a:solidFill>
              <a:uFillTx/>
              <a:latin typeface="Times New Roman Bold" panose="02020603050405020304" charset="0"/>
              <a:ea typeface="黑体" panose="02010609060101010101" charset="-122"/>
              <a:cs typeface="Times New Roman Bold" panose="02020603050405020304" charset="0"/>
              <a:sym typeface="+mn-ea"/>
            </a:endParaRPr>
          </a:p>
        </p:txBody>
      </p:sp>
      <p:sp>
        <p:nvSpPr>
          <p:cNvPr id="4" name="文本框 3"/>
          <p:cNvSpPr txBox="1"/>
          <p:nvPr>
            <p:custDataLst>
              <p:tags r:id="rId9"/>
            </p:custDataLst>
          </p:nvPr>
        </p:nvSpPr>
        <p:spPr>
          <a:xfrm>
            <a:off x="4541520" y="2668270"/>
            <a:ext cx="664210"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rgbClr val="FF0000"/>
                </a:solidFill>
                <a:uFillTx/>
                <a:latin typeface="Sansita" panose="03060A02030902020506" charset="0"/>
                <a:cs typeface="Sansita" panose="03060A02030902020506" charset="0"/>
              </a:rPr>
              <a:t>egg</a:t>
            </a:r>
            <a:endParaRPr sz="2000">
              <a:solidFill>
                <a:srgbClr val="FF0000"/>
              </a:solidFill>
              <a:uFillTx/>
              <a:latin typeface="Sansita" panose="03060A02030902020506" charset="0"/>
              <a:cs typeface="Sansita" panose="03060A02030902020506" charset="0"/>
            </a:endParaRPr>
          </a:p>
        </p:txBody>
      </p:sp>
      <p:sp>
        <p:nvSpPr>
          <p:cNvPr id="5" name="文本框 4"/>
          <p:cNvSpPr txBox="1"/>
          <p:nvPr>
            <p:custDataLst>
              <p:tags r:id="rId10"/>
            </p:custDataLst>
          </p:nvPr>
        </p:nvSpPr>
        <p:spPr>
          <a:xfrm>
            <a:off x="6863080" y="2668270"/>
            <a:ext cx="832485"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rgbClr val="FF0000"/>
                </a:solidFill>
                <a:uFillTx/>
                <a:latin typeface="Sansita" panose="03060A02030902020506" charset="0"/>
                <a:cs typeface="Sansita" panose="03060A02030902020506" charset="0"/>
              </a:rPr>
              <a:t>meat</a:t>
            </a:r>
            <a:endParaRPr sz="2000">
              <a:solidFill>
                <a:srgbClr val="FF0000"/>
              </a:solidFill>
              <a:uFillTx/>
              <a:latin typeface="Sansita" panose="03060A02030902020506" charset="0"/>
              <a:cs typeface="Sansita" panose="03060A02030902020506" charset="0"/>
            </a:endParaRPr>
          </a:p>
        </p:txBody>
      </p:sp>
      <p:sp>
        <p:nvSpPr>
          <p:cNvPr id="6" name="文本框 5"/>
          <p:cNvSpPr txBox="1"/>
          <p:nvPr>
            <p:custDataLst>
              <p:tags r:id="rId11"/>
            </p:custDataLst>
          </p:nvPr>
        </p:nvSpPr>
        <p:spPr>
          <a:xfrm>
            <a:off x="9044940" y="2668270"/>
            <a:ext cx="1176020"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rgbClr val="FF0000"/>
                </a:solidFill>
                <a:uFillTx/>
                <a:latin typeface="Sansita" panose="03060A02030902020506" charset="0"/>
                <a:cs typeface="Sansita" panose="03060A02030902020506" charset="0"/>
              </a:rPr>
              <a:t>chicken</a:t>
            </a:r>
            <a:endParaRPr sz="2000">
              <a:solidFill>
                <a:srgbClr val="FF0000"/>
              </a:solidFill>
              <a:uFillTx/>
              <a:latin typeface="Sansita" panose="03060A02030902020506" charset="0"/>
              <a:cs typeface="Sansita" panose="03060A02030902020506" charset="0"/>
            </a:endParaRPr>
          </a:p>
        </p:txBody>
      </p:sp>
      <p:pic>
        <p:nvPicPr>
          <p:cNvPr id="9" name="unit8-43-C">
            <a:hlinkClick r:id="" action="ppaction://media"/>
          </p:cNvPr>
          <p:cNvPicPr/>
          <p:nvPr>
            <a:audioFile r:link="rId12"/>
            <p:extLst>
              <p:ext uri="{DAA4B4D4-6D71-4841-9C94-3DE7FCFB9230}">
                <p14:media xmlns:p14="http://schemas.microsoft.com/office/powerpoint/2010/main" r:embed="rId13"/>
              </p:ext>
            </p:extLst>
          </p:nvPr>
        </p:nvPicPr>
        <p:blipFill>
          <a:blip r:embed="rId14"/>
          <a:stretch>
            <a:fillRect/>
          </a:stretch>
        </p:blipFill>
        <p:spPr>
          <a:xfrm>
            <a:off x="9220200" y="301625"/>
            <a:ext cx="825500" cy="825500"/>
          </a:xfrm>
          <a:prstGeom prst="rect">
            <a:avLst/>
          </a:prstGeom>
        </p:spPr>
      </p:pic>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91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descr="10"/>
          <p:cNvPicPr>
            <a:picLocks noChangeAspect="1"/>
          </p:cNvPicPr>
          <p:nvPr/>
        </p:nvPicPr>
        <p:blipFill>
          <a:blip r:embed="rId1"/>
          <a:stretch>
            <a:fillRect/>
          </a:stretch>
        </p:blipFill>
        <p:spPr>
          <a:xfrm>
            <a:off x="744855" y="378460"/>
            <a:ext cx="2440305" cy="829310"/>
          </a:xfrm>
          <a:prstGeom prst="rect">
            <a:avLst/>
          </a:prstGeom>
        </p:spPr>
      </p:pic>
      <p:pic>
        <p:nvPicPr>
          <p:cNvPr id="11" name="图片 10" descr="2"/>
          <p:cNvPicPr>
            <a:picLocks noChangeAspect="1"/>
          </p:cNvPicPr>
          <p:nvPr>
            <p:custDataLst>
              <p:tags r:id="rId2"/>
            </p:custDataLst>
          </p:nvPr>
        </p:nvPicPr>
        <p:blipFill>
          <a:blip r:embed="rId3"/>
          <a:stretch>
            <a:fillRect/>
          </a:stretch>
        </p:blipFill>
        <p:spPr>
          <a:xfrm>
            <a:off x="699135" y="1386840"/>
            <a:ext cx="664210" cy="646430"/>
          </a:xfrm>
          <a:prstGeom prst="rect">
            <a:avLst/>
          </a:prstGeom>
        </p:spPr>
      </p:pic>
      <p:sp>
        <p:nvSpPr>
          <p:cNvPr id="7" name="文本框 6"/>
          <p:cNvSpPr txBox="1"/>
          <p:nvPr>
            <p:custDataLst>
              <p:tags r:id="rId4"/>
            </p:custDataLst>
          </p:nvPr>
        </p:nvSpPr>
        <p:spPr>
          <a:xfrm>
            <a:off x="811530" y="1236980"/>
            <a:ext cx="344805" cy="646430"/>
          </a:xfrm>
          <a:prstGeom prst="rect">
            <a:avLst/>
          </a:prstGeom>
          <a:noFill/>
        </p:spPr>
        <p:txBody>
          <a:bodyPr wrap="square" rtlCol="0" anchor="t">
            <a:noAutofit/>
          </a:bodyPr>
          <a:p>
            <a:pPr indent="0" fontAlgn="auto">
              <a:lnSpc>
                <a:spcPct val="150000"/>
              </a:lnSpc>
              <a:spcBef>
                <a:spcPts val="0"/>
              </a:spcBef>
              <a:spcAft>
                <a:spcPts val="0"/>
              </a:spcAft>
            </a:pPr>
            <a:r>
              <a:rPr lang="zh-CN" altLang="en-US" sz="2800" b="1">
                <a:solidFill>
                  <a:schemeClr val="bg1"/>
                </a:solidFill>
                <a:uFillTx/>
                <a:latin typeface="Source Han Sans CN Heavy" panose="020B0800000000000000" charset="-122"/>
                <a:ea typeface="Source Han Sans CN Heavy" panose="020B0800000000000000" charset="-122"/>
              </a:rPr>
              <a:t>A</a:t>
            </a:r>
            <a:endParaRPr lang="zh-CN" altLang="en-US" sz="2800" b="1">
              <a:solidFill>
                <a:schemeClr val="bg1"/>
              </a:solidFill>
              <a:uFillTx/>
              <a:latin typeface="Source Han Sans CN Heavy" panose="020B0800000000000000" charset="-122"/>
              <a:ea typeface="Source Han Sans CN Heavy" panose="020B0800000000000000" charset="-122"/>
            </a:endParaRPr>
          </a:p>
        </p:txBody>
      </p:sp>
      <p:sp>
        <p:nvSpPr>
          <p:cNvPr id="14" name="文本框 13"/>
          <p:cNvSpPr txBox="1"/>
          <p:nvPr>
            <p:custDataLst>
              <p:tags r:id="rId5"/>
            </p:custDataLst>
          </p:nvPr>
        </p:nvSpPr>
        <p:spPr>
          <a:xfrm>
            <a:off x="1350645" y="1304925"/>
            <a:ext cx="10515600" cy="112839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Discuss with your partner about the time and food you usually have for breakfast, lunch and dinner.</a:t>
            </a:r>
            <a:r>
              <a:rPr 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跟你的同伴讨论你一日三餐的时间和食物。</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8" name="图片 7" descr="5"/>
          <p:cNvPicPr>
            <a:picLocks noChangeAspect="1"/>
          </p:cNvPicPr>
          <p:nvPr/>
        </p:nvPicPr>
        <p:blipFill>
          <a:blip r:embed="rId6"/>
          <a:stretch>
            <a:fillRect/>
          </a:stretch>
        </p:blipFill>
        <p:spPr>
          <a:xfrm>
            <a:off x="1430020" y="2628265"/>
            <a:ext cx="9333230" cy="2200910"/>
          </a:xfrm>
          <a:prstGeom prst="rect">
            <a:avLst/>
          </a:prstGeom>
        </p:spPr>
      </p:pic>
      <p:sp>
        <p:nvSpPr>
          <p:cNvPr id="35" name="文本框 34"/>
          <p:cNvSpPr txBox="1"/>
          <p:nvPr>
            <p:custDataLst>
              <p:tags r:id="rId7"/>
            </p:custDataLst>
          </p:nvPr>
        </p:nvSpPr>
        <p:spPr>
          <a:xfrm>
            <a:off x="2664460" y="2590165"/>
            <a:ext cx="78930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Meal</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9" name="文本框 8"/>
          <p:cNvSpPr txBox="1"/>
          <p:nvPr>
            <p:custDataLst>
              <p:tags r:id="rId8"/>
            </p:custDataLst>
          </p:nvPr>
        </p:nvSpPr>
        <p:spPr>
          <a:xfrm>
            <a:off x="2417445" y="3094990"/>
            <a:ext cx="120650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Breakfast</a:t>
            </a:r>
            <a:endParaRPr lang="en-US" altLang="zh-CN" sz="2000">
              <a:uFillTx/>
              <a:latin typeface="Times New Roman" panose="02020603050405020304" charset="0"/>
              <a:ea typeface="黑体" panose="02010609060101010101" charset="-122"/>
              <a:sym typeface="+mn-ea"/>
            </a:endParaRPr>
          </a:p>
        </p:txBody>
      </p:sp>
      <p:sp>
        <p:nvSpPr>
          <p:cNvPr id="10" name="文本框 9"/>
          <p:cNvSpPr txBox="1"/>
          <p:nvPr>
            <p:custDataLst>
              <p:tags r:id="rId9"/>
            </p:custDataLst>
          </p:nvPr>
        </p:nvSpPr>
        <p:spPr>
          <a:xfrm>
            <a:off x="5732145" y="2590165"/>
            <a:ext cx="7200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Time</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12" name="文本框 11"/>
          <p:cNvSpPr txBox="1"/>
          <p:nvPr>
            <p:custDataLst>
              <p:tags r:id="rId10"/>
            </p:custDataLst>
          </p:nvPr>
        </p:nvSpPr>
        <p:spPr>
          <a:xfrm>
            <a:off x="8909050" y="2590165"/>
            <a:ext cx="93535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chemeClr val="bg1"/>
                </a:solidFill>
                <a:uFillTx/>
                <a:latin typeface="Times New Roman" panose="02020603050405020304" charset="0"/>
                <a:ea typeface="黑体" panose="02010609060101010101" charset="-122"/>
                <a:sym typeface="+mn-ea"/>
              </a:rPr>
              <a:t>Food</a:t>
            </a:r>
            <a:endParaRPr lang="en-US" altLang="zh-CN" sz="2000">
              <a:solidFill>
                <a:schemeClr val="bg1"/>
              </a:solidFill>
              <a:uFillTx/>
              <a:latin typeface="Times New Roman" panose="02020603050405020304" charset="0"/>
              <a:ea typeface="黑体" panose="02010609060101010101" charset="-122"/>
              <a:sym typeface="+mn-ea"/>
            </a:endParaRPr>
          </a:p>
        </p:txBody>
      </p:sp>
      <p:sp>
        <p:nvSpPr>
          <p:cNvPr id="13" name="文本框 12"/>
          <p:cNvSpPr txBox="1"/>
          <p:nvPr>
            <p:custDataLst>
              <p:tags r:id="rId11"/>
            </p:custDataLst>
          </p:nvPr>
        </p:nvSpPr>
        <p:spPr>
          <a:xfrm>
            <a:off x="5527040" y="3094990"/>
            <a:ext cx="129540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7:00 a.m.</a:t>
            </a:r>
            <a:endParaRPr lang="en-US" altLang="zh-CN" sz="2000">
              <a:uFillTx/>
              <a:latin typeface="Times New Roman" panose="02020603050405020304" charset="0"/>
              <a:ea typeface="黑体" panose="02010609060101010101" charset="-122"/>
              <a:sym typeface="+mn-ea"/>
            </a:endParaRPr>
          </a:p>
        </p:txBody>
      </p:sp>
      <p:sp>
        <p:nvSpPr>
          <p:cNvPr id="15" name="文本框 14"/>
          <p:cNvSpPr txBox="1"/>
          <p:nvPr>
            <p:custDataLst>
              <p:tags r:id="rId12"/>
            </p:custDataLst>
          </p:nvPr>
        </p:nvSpPr>
        <p:spPr>
          <a:xfrm>
            <a:off x="8065135" y="3094990"/>
            <a:ext cx="229806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bread, an egg, milk</a:t>
            </a:r>
            <a:endParaRPr lang="en-US" altLang="zh-CN" sz="2000">
              <a:uFillTx/>
              <a:latin typeface="Times New Roman" panose="02020603050405020304" charset="0"/>
              <a:ea typeface="黑体" panose="02010609060101010101" charset="-122"/>
              <a:sym typeface="+mn-ea"/>
            </a:endParaRPr>
          </a:p>
        </p:txBody>
      </p:sp>
      <p:sp>
        <p:nvSpPr>
          <p:cNvPr id="17" name="文本框 16"/>
          <p:cNvSpPr txBox="1"/>
          <p:nvPr>
            <p:custDataLst>
              <p:tags r:id="rId13"/>
            </p:custDataLst>
          </p:nvPr>
        </p:nvSpPr>
        <p:spPr>
          <a:xfrm>
            <a:off x="2588260" y="3698875"/>
            <a:ext cx="9359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Lunch</a:t>
            </a:r>
            <a:endParaRPr lang="en-US" altLang="zh-CN" sz="2000">
              <a:uFillTx/>
              <a:latin typeface="Times New Roman" panose="02020603050405020304" charset="0"/>
              <a:ea typeface="黑体" panose="02010609060101010101" charset="-122"/>
              <a:sym typeface="+mn-ea"/>
            </a:endParaRPr>
          </a:p>
        </p:txBody>
      </p:sp>
      <p:sp>
        <p:nvSpPr>
          <p:cNvPr id="18" name="文本框 17"/>
          <p:cNvSpPr txBox="1"/>
          <p:nvPr>
            <p:custDataLst>
              <p:tags r:id="rId14"/>
            </p:custDataLst>
          </p:nvPr>
        </p:nvSpPr>
        <p:spPr>
          <a:xfrm>
            <a:off x="5463540" y="3698875"/>
            <a:ext cx="129540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12:00 p.m.</a:t>
            </a:r>
            <a:endParaRPr lang="en-US" altLang="zh-CN" sz="2000">
              <a:uFillTx/>
              <a:latin typeface="Times New Roman" panose="02020603050405020304" charset="0"/>
              <a:ea typeface="黑体" panose="02010609060101010101" charset="-122"/>
              <a:sym typeface="+mn-ea"/>
            </a:endParaRPr>
          </a:p>
        </p:txBody>
      </p:sp>
      <p:sp>
        <p:nvSpPr>
          <p:cNvPr id="19" name="文本框 18"/>
          <p:cNvSpPr txBox="1"/>
          <p:nvPr>
            <p:custDataLst>
              <p:tags r:id="rId15"/>
            </p:custDataLst>
          </p:nvPr>
        </p:nvSpPr>
        <p:spPr>
          <a:xfrm>
            <a:off x="8997950" y="3698875"/>
            <a:ext cx="46926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20" name="文本框 19"/>
          <p:cNvSpPr txBox="1"/>
          <p:nvPr>
            <p:custDataLst>
              <p:tags r:id="rId16"/>
            </p:custDataLst>
          </p:nvPr>
        </p:nvSpPr>
        <p:spPr>
          <a:xfrm>
            <a:off x="2588260" y="4194175"/>
            <a:ext cx="93599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Dinner</a:t>
            </a:r>
            <a:endParaRPr lang="en-US" altLang="zh-CN" sz="2000">
              <a:uFillTx/>
              <a:latin typeface="Times New Roman" panose="02020603050405020304" charset="0"/>
              <a:ea typeface="黑体" panose="02010609060101010101" charset="-122"/>
              <a:sym typeface="+mn-ea"/>
            </a:endParaRPr>
          </a:p>
        </p:txBody>
      </p:sp>
      <p:sp>
        <p:nvSpPr>
          <p:cNvPr id="21" name="文本框 20"/>
          <p:cNvSpPr txBox="1"/>
          <p:nvPr>
            <p:custDataLst>
              <p:tags r:id="rId17"/>
            </p:custDataLst>
          </p:nvPr>
        </p:nvSpPr>
        <p:spPr>
          <a:xfrm>
            <a:off x="5932805" y="4194175"/>
            <a:ext cx="46926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sp>
        <p:nvSpPr>
          <p:cNvPr id="22" name="文本框 21"/>
          <p:cNvSpPr txBox="1"/>
          <p:nvPr>
            <p:custDataLst>
              <p:tags r:id="rId18"/>
            </p:custDataLst>
          </p:nvPr>
        </p:nvSpPr>
        <p:spPr>
          <a:xfrm>
            <a:off x="8997950" y="4194175"/>
            <a:ext cx="46926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t>
            </a:r>
            <a:endParaRPr lang="en-US" altLang="zh-CN" sz="2000">
              <a:uFillTx/>
              <a:latin typeface="Times New Roman" panose="02020603050405020304" charset="0"/>
              <a:ea typeface="黑体" panose="02010609060101010101" charset="-122"/>
              <a:sym typeface="+mn-ea"/>
            </a:endParaRPr>
          </a:p>
        </p:txBody>
      </p:sp>
      <p:pic>
        <p:nvPicPr>
          <p:cNvPr id="23" name="图片 22" descr="6"/>
          <p:cNvPicPr>
            <a:picLocks noChangeAspect="1"/>
          </p:cNvPicPr>
          <p:nvPr/>
        </p:nvPicPr>
        <p:blipFill>
          <a:blip r:embed="rId19"/>
          <a:stretch>
            <a:fillRect/>
          </a:stretch>
        </p:blipFill>
        <p:spPr>
          <a:xfrm>
            <a:off x="1198880" y="5190490"/>
            <a:ext cx="9772015" cy="853440"/>
          </a:xfrm>
          <a:prstGeom prst="rect">
            <a:avLst/>
          </a:prstGeom>
        </p:spPr>
      </p:pic>
      <p:sp>
        <p:nvSpPr>
          <p:cNvPr id="25" name="文本框 24"/>
          <p:cNvSpPr txBox="1"/>
          <p:nvPr>
            <p:custDataLst>
              <p:tags r:id="rId20"/>
            </p:custDataLst>
          </p:nvPr>
        </p:nvSpPr>
        <p:spPr>
          <a:xfrm>
            <a:off x="1547495" y="5214620"/>
            <a:ext cx="9207500" cy="556260"/>
          </a:xfrm>
          <a:prstGeom prst="rect">
            <a:avLst/>
          </a:prstGeom>
          <a:noFill/>
        </p:spPr>
        <p:txBody>
          <a:bodyPr wrap="square" rtlCol="0" anchor="t">
            <a:noAutofit/>
          </a:bodyPr>
          <a:p>
            <a:pPr indent="0" fontAlgn="auto">
              <a:lnSpc>
                <a:spcPct val="170000"/>
              </a:lnSpc>
              <a:spcBef>
                <a:spcPts val="0"/>
              </a:spcBef>
              <a:spcAft>
                <a:spcPts val="0"/>
              </a:spcAft>
            </a:pPr>
            <a:r>
              <a:rPr sz="2000">
                <a:solidFill>
                  <a:schemeClr val="tx1"/>
                </a:solidFill>
                <a:uFillTx/>
                <a:latin typeface="Sansita" panose="03060A02030902020506" charset="0"/>
                <a:cs typeface="Sansita" panose="03060A02030902020506" charset="0"/>
              </a:rPr>
              <a:t>Example</a:t>
            </a:r>
            <a:r>
              <a:rPr lang="en-US" sz="2000">
                <a:solidFill>
                  <a:schemeClr val="tx1"/>
                </a:solidFill>
                <a:uFillTx/>
                <a:latin typeface="Sansita" panose="03060A02030902020506" charset="0"/>
                <a:cs typeface="Sansita" panose="03060A02030902020506" charset="0"/>
              </a:rPr>
              <a:t> </a:t>
            </a:r>
            <a:r>
              <a:rPr sz="2000">
                <a:solidFill>
                  <a:schemeClr val="tx1"/>
                </a:solidFill>
                <a:uFillTx/>
                <a:latin typeface="Sansita" panose="03060A02030902020506" charset="0"/>
                <a:cs typeface="Sansita" panose="03060A02030902020506" charset="0"/>
              </a:rPr>
              <a:t>: </a:t>
            </a:r>
            <a:r>
              <a:rPr lang="en-US" altLang="zh-CN" sz="2000">
                <a:uFillTx/>
                <a:latin typeface="Times New Roman" panose="02020603050405020304" charset="0"/>
                <a:ea typeface="黑体" panose="02010609060101010101" charset="-122"/>
                <a:sym typeface="+mn-ea"/>
              </a:rPr>
              <a:t>I always have breakfast at 7:00 a.m. I usually have bread，milk and an egg. </a:t>
            </a:r>
            <a:endParaRPr lang="en-US" altLang="zh-CN" sz="2000">
              <a:uFillTx/>
              <a:latin typeface="Times New Roman" panose="02020603050405020304" charset="0"/>
              <a:ea typeface="黑体" panose="02010609060101010101" charset="-122"/>
              <a:sym typeface="+mn-ea"/>
            </a:endParaRPr>
          </a:p>
          <a:p>
            <a:pPr indent="0" fontAlgn="auto">
              <a:lnSpc>
                <a:spcPct val="170000"/>
              </a:lnSpc>
              <a:spcBef>
                <a:spcPts val="0"/>
              </a:spcBef>
              <a:spcAft>
                <a:spcPts val="0"/>
              </a:spcAft>
            </a:pPr>
            <a:endParaRPr sz="2000">
              <a:solidFill>
                <a:schemeClr val="tx1"/>
              </a:solidFill>
              <a:uFillTx/>
              <a:latin typeface="Sansita" panose="03060A02030902020506" charset="0"/>
              <a:cs typeface="Sansita" panose="03060A02030902020506" charset="0"/>
            </a:endParaRPr>
          </a:p>
        </p:txBody>
      </p:sp>
    </p:spTree>
    <p:custDataLst>
      <p:tags r:id="rId2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481330" y="1046480"/>
            <a:ext cx="5371465" cy="388366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Lily:</a:t>
            </a:r>
            <a:r>
              <a:rPr lang="en-US" altLang="zh-CN" sz="1500">
                <a:uFillTx/>
                <a:latin typeface="Times New Roman" panose="02020603050405020304" charset="0"/>
                <a:ea typeface="黑体" panose="02010609060101010101" charset="-122"/>
                <a:sym typeface="+mn-ea"/>
              </a:rPr>
              <a:t> Sam, why is your lunch so small?</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Sam:</a:t>
            </a:r>
            <a:r>
              <a:rPr lang="en-US" altLang="zh-CN" sz="1500">
                <a:uFillTx/>
                <a:latin typeface="Times New Roman" panose="02020603050405020304" charset="0"/>
                <a:ea typeface="黑体" panose="02010609060101010101" charset="-122"/>
                <a:sym typeface="+mn-ea"/>
              </a:rPr>
              <a:t> I always eat a big breakfast and bring a small lunch. </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Lily:</a:t>
            </a:r>
            <a:r>
              <a:rPr lang="en-US" altLang="zh-CN" sz="1500">
                <a:uFillTx/>
                <a:latin typeface="Times New Roman" panose="02020603050405020304" charset="0"/>
                <a:ea typeface="黑体" panose="02010609060101010101" charset="-122"/>
                <a:sym typeface="+mn-ea"/>
              </a:rPr>
              <a:t>  What time do you eat breakfast?</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Sam:</a:t>
            </a:r>
            <a:r>
              <a:rPr lang="en-US" altLang="zh-CN" sz="1500">
                <a:uFillTx/>
                <a:latin typeface="Times New Roman" panose="02020603050405020304" charset="0"/>
                <a:ea typeface="黑体" panose="02010609060101010101" charset="-122"/>
                <a:sym typeface="+mn-ea"/>
              </a:rPr>
              <a:t> At 7:30. </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Lily:</a:t>
            </a:r>
            <a:r>
              <a:rPr lang="en-US" altLang="zh-CN" sz="1500">
                <a:uFillTx/>
                <a:latin typeface="Times New Roman" panose="02020603050405020304" charset="0"/>
                <a:ea typeface="黑体" panose="02010609060101010101" charset="-122"/>
                <a:sym typeface="+mn-ea"/>
              </a:rPr>
              <a:t> What do you usually have for breakfast?</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Sam:</a:t>
            </a:r>
            <a:r>
              <a:rPr lang="en-US" altLang="zh-CN" sz="1500">
                <a:uFillTx/>
                <a:latin typeface="Times New Roman" panose="02020603050405020304" charset="0"/>
                <a:ea typeface="黑体" panose="02010609060101010101" charset="-122"/>
                <a:sym typeface="+mn-ea"/>
              </a:rPr>
              <a:t> I usually have rice, chicken, eggs and a glass of juice. </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Lily:</a:t>
            </a:r>
            <a:r>
              <a:rPr lang="en-US" altLang="zh-CN" sz="1500">
                <a:uFillTx/>
                <a:latin typeface="Times New Roman" panose="02020603050405020304" charset="0"/>
                <a:ea typeface="黑体" panose="02010609060101010101" charset="-122"/>
                <a:sym typeface="+mn-ea"/>
              </a:rPr>
              <a:t> That’s a lot for breakfast!  </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Sam:</a:t>
            </a:r>
            <a:r>
              <a:rPr lang="en-US" altLang="zh-CN" sz="1500">
                <a:uFillTx/>
                <a:latin typeface="Times New Roman" panose="02020603050405020304" charset="0"/>
                <a:ea typeface="黑体" panose="02010609060101010101" charset="-122"/>
                <a:sym typeface="+mn-ea"/>
              </a:rPr>
              <a:t> What about you, Lily?</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Lily:</a:t>
            </a:r>
            <a:r>
              <a:rPr lang="en-US" altLang="zh-CN" sz="1500">
                <a:uFillTx/>
                <a:latin typeface="Times New Roman" panose="02020603050405020304" charset="0"/>
                <a:ea typeface="黑体" panose="02010609060101010101" charset="-122"/>
                <a:sym typeface="+mn-ea"/>
              </a:rPr>
              <a:t> I usually have bread, an egg and a glass of milk at 7:00. </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Sam: </a:t>
            </a:r>
            <a:r>
              <a:rPr lang="en-US" altLang="zh-CN" sz="1500">
                <a:uFillTx/>
                <a:latin typeface="Times New Roman" panose="02020603050405020304" charset="0"/>
                <a:ea typeface="黑体" panose="02010609060101010101" charset="-122"/>
                <a:sym typeface="+mn-ea"/>
              </a:rPr>
              <a:t>I don’t like milk. But I can eat rice every day. It’s my favorite!</a:t>
            </a:r>
            <a:endParaRPr lang="en-US" altLang="zh-CN" sz="15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3703971231"/>
                </a:ext>
              </a:extLst>
            </a:pPr>
            <a:r>
              <a:rPr lang="en-US" altLang="zh-CN" sz="1500" b="1">
                <a:uFillTx/>
                <a:latin typeface="Times New Roman Bold" panose="02020603050405020304" charset="0"/>
                <a:ea typeface="黑体" panose="02010609060101010101" charset="-122"/>
                <a:cs typeface="Times New Roman Bold" panose="02020603050405020304" charset="0"/>
                <a:sym typeface="+mn-ea"/>
              </a:rPr>
              <a:t>Lily:</a:t>
            </a:r>
            <a:r>
              <a:rPr lang="en-US" altLang="zh-CN" sz="1500">
                <a:uFillTx/>
                <a:latin typeface="Times New Roman" panose="02020603050405020304" charset="0"/>
                <a:ea typeface="黑体" panose="02010609060101010101" charset="-122"/>
                <a:sym typeface="+mn-ea"/>
              </a:rPr>
              <a:t> We know, Sam! Rice for life, right?</a:t>
            </a:r>
            <a:endParaRPr lang="en-US" altLang="zh-CN" sz="1500">
              <a:uFillTx/>
              <a:latin typeface="Times New Roman" panose="02020603050405020304" charset="0"/>
              <a:ea typeface="黑体" panose="02010609060101010101" charset="-122"/>
              <a:sym typeface="+mn-ea"/>
            </a:endParaRPr>
          </a:p>
        </p:txBody>
      </p:sp>
      <p:pic>
        <p:nvPicPr>
          <p:cNvPr id="23" name="图片 22" descr="5"/>
          <p:cNvPicPr>
            <a:picLocks noChangeAspect="1"/>
          </p:cNvPicPr>
          <p:nvPr>
            <p:custDataLst>
              <p:tags r:id="rId2"/>
            </p:custDataLst>
          </p:nvPr>
        </p:nvPicPr>
        <p:blipFill>
          <a:blip r:embed="rId3"/>
          <a:stretch>
            <a:fillRect/>
          </a:stretch>
        </p:blipFill>
        <p:spPr>
          <a:xfrm>
            <a:off x="752475" y="262890"/>
            <a:ext cx="719455" cy="783590"/>
          </a:xfrm>
          <a:prstGeom prst="rect">
            <a:avLst/>
          </a:prstGeom>
        </p:spPr>
      </p:pic>
      <p:sp>
        <p:nvSpPr>
          <p:cNvPr id="25" name="文本框 24"/>
          <p:cNvSpPr txBox="1"/>
          <p:nvPr>
            <p:custDataLst>
              <p:tags r:id="rId4"/>
            </p:custDataLst>
          </p:nvPr>
        </p:nvSpPr>
        <p:spPr>
          <a:xfrm>
            <a:off x="923290" y="250190"/>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B</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26" name="文本框 25"/>
          <p:cNvSpPr txBox="1"/>
          <p:nvPr>
            <p:custDataLst>
              <p:tags r:id="rId5"/>
            </p:custDataLst>
          </p:nvPr>
        </p:nvSpPr>
        <p:spPr>
          <a:xfrm>
            <a:off x="1462405" y="292735"/>
            <a:ext cx="10104120" cy="646430"/>
          </a:xfrm>
          <a:prstGeom prst="rect">
            <a:avLst/>
          </a:prstGeom>
          <a:noFill/>
        </p:spPr>
        <p:txBody>
          <a:bodyPr wrap="square" rtlCol="0" anchor="t">
            <a:noAutofit/>
          </a:bodyPr>
          <a:p>
            <a:pPr indent="0" fontAlgn="auto">
              <a:lnSpc>
                <a:spcPct val="170000"/>
              </a:lnSpc>
              <a:spcBef>
                <a:spcPts val="0"/>
              </a:spcBef>
              <a:spcAft>
                <a:spcPts val="0"/>
              </a:spcAft>
            </a:pP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Listen to the conversation and complete the table .</a:t>
            </a:r>
            <a:r>
              <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听对话，完成表格。</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31" name="图片 30" descr="7"/>
          <p:cNvPicPr>
            <a:picLocks noChangeAspect="1"/>
          </p:cNvPicPr>
          <p:nvPr/>
        </p:nvPicPr>
        <p:blipFill>
          <a:blip r:embed="rId6"/>
          <a:stretch>
            <a:fillRect/>
          </a:stretch>
        </p:blipFill>
        <p:spPr>
          <a:xfrm>
            <a:off x="5310505" y="2098040"/>
            <a:ext cx="2597150" cy="1642745"/>
          </a:xfrm>
          <a:prstGeom prst="rect">
            <a:avLst/>
          </a:prstGeom>
        </p:spPr>
      </p:pic>
      <p:pic>
        <p:nvPicPr>
          <p:cNvPr id="32" name="图片 31" descr="8"/>
          <p:cNvPicPr>
            <a:picLocks noChangeAspect="1"/>
          </p:cNvPicPr>
          <p:nvPr/>
        </p:nvPicPr>
        <p:blipFill>
          <a:blip r:embed="rId7"/>
          <a:stretch>
            <a:fillRect/>
          </a:stretch>
        </p:blipFill>
        <p:spPr>
          <a:xfrm>
            <a:off x="562610" y="5037455"/>
            <a:ext cx="7202170" cy="1155065"/>
          </a:xfrm>
          <a:prstGeom prst="rect">
            <a:avLst/>
          </a:prstGeom>
        </p:spPr>
      </p:pic>
      <p:sp>
        <p:nvSpPr>
          <p:cNvPr id="33" name="文本框 32"/>
          <p:cNvSpPr txBox="1"/>
          <p:nvPr>
            <p:custDataLst>
              <p:tags r:id="rId8"/>
            </p:custDataLst>
          </p:nvPr>
        </p:nvSpPr>
        <p:spPr>
          <a:xfrm>
            <a:off x="1086485" y="4949825"/>
            <a:ext cx="71882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779244985"/>
                </a:ext>
              </a:extLst>
            </a:pPr>
            <a:r>
              <a:rPr lang="en-US" altLang="zh-CN">
                <a:solidFill>
                  <a:schemeClr val="bg1"/>
                </a:solidFill>
                <a:uFillTx/>
                <a:latin typeface="Times New Roman" panose="02020603050405020304" charset="0"/>
                <a:ea typeface="黑体" panose="02010609060101010101" charset="-122"/>
                <a:sym typeface="+mn-ea"/>
              </a:rPr>
              <a:t>Meal</a:t>
            </a:r>
            <a:endParaRPr lang="en-US" altLang="zh-CN">
              <a:solidFill>
                <a:schemeClr val="bg1"/>
              </a:solidFill>
              <a:uFillTx/>
              <a:latin typeface="Times New Roman" panose="02020603050405020304" charset="0"/>
              <a:ea typeface="黑体" panose="02010609060101010101" charset="-122"/>
              <a:sym typeface="+mn-ea"/>
            </a:endParaRPr>
          </a:p>
        </p:txBody>
      </p:sp>
      <p:sp>
        <p:nvSpPr>
          <p:cNvPr id="34" name="文本框 33"/>
          <p:cNvSpPr txBox="1"/>
          <p:nvPr>
            <p:custDataLst>
              <p:tags r:id="rId9"/>
            </p:custDataLst>
          </p:nvPr>
        </p:nvSpPr>
        <p:spPr>
          <a:xfrm>
            <a:off x="2509520" y="4949825"/>
            <a:ext cx="82042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779244985"/>
                </a:ext>
              </a:extLst>
            </a:pPr>
            <a:r>
              <a:rPr lang="en-US" altLang="zh-CN">
                <a:solidFill>
                  <a:schemeClr val="bg1"/>
                </a:solidFill>
                <a:uFillTx/>
                <a:latin typeface="Times New Roman" panose="02020603050405020304" charset="0"/>
                <a:ea typeface="黑体" panose="02010609060101010101" charset="-122"/>
                <a:sym typeface="+mn-ea"/>
              </a:rPr>
              <a:t>Name</a:t>
            </a:r>
            <a:endParaRPr lang="en-US" altLang="zh-CN">
              <a:solidFill>
                <a:schemeClr val="bg1"/>
              </a:solidFill>
              <a:uFillTx/>
              <a:latin typeface="Times New Roman" panose="02020603050405020304" charset="0"/>
              <a:ea typeface="黑体" panose="02010609060101010101" charset="-122"/>
              <a:sym typeface="+mn-ea"/>
            </a:endParaRPr>
          </a:p>
        </p:txBody>
      </p:sp>
      <p:sp>
        <p:nvSpPr>
          <p:cNvPr id="36" name="文本框 35"/>
          <p:cNvSpPr txBox="1"/>
          <p:nvPr>
            <p:custDataLst>
              <p:tags r:id="rId10"/>
            </p:custDataLst>
          </p:nvPr>
        </p:nvSpPr>
        <p:spPr>
          <a:xfrm>
            <a:off x="4034155" y="4949825"/>
            <a:ext cx="71945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779244985"/>
                </a:ext>
              </a:extLst>
            </a:pPr>
            <a:r>
              <a:rPr lang="en-US" altLang="zh-CN">
                <a:solidFill>
                  <a:schemeClr val="bg1"/>
                </a:solidFill>
                <a:uFillTx/>
                <a:latin typeface="Times New Roman" panose="02020603050405020304" charset="0"/>
                <a:ea typeface="黑体" panose="02010609060101010101" charset="-122"/>
                <a:sym typeface="+mn-ea"/>
              </a:rPr>
              <a:t>Time</a:t>
            </a:r>
            <a:endParaRPr lang="en-US" altLang="zh-CN">
              <a:solidFill>
                <a:schemeClr val="bg1"/>
              </a:solidFill>
              <a:uFillTx/>
              <a:latin typeface="Times New Roman" panose="02020603050405020304" charset="0"/>
              <a:ea typeface="黑体" panose="02010609060101010101" charset="-122"/>
              <a:sym typeface="+mn-ea"/>
            </a:endParaRPr>
          </a:p>
        </p:txBody>
      </p:sp>
      <p:sp>
        <p:nvSpPr>
          <p:cNvPr id="38" name="文本框 37"/>
          <p:cNvSpPr txBox="1"/>
          <p:nvPr>
            <p:custDataLst>
              <p:tags r:id="rId11"/>
            </p:custDataLst>
          </p:nvPr>
        </p:nvSpPr>
        <p:spPr>
          <a:xfrm>
            <a:off x="6161405" y="4949825"/>
            <a:ext cx="719455"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779244985"/>
                </a:ext>
              </a:extLst>
            </a:pPr>
            <a:r>
              <a:rPr lang="en-US" altLang="zh-CN">
                <a:solidFill>
                  <a:schemeClr val="bg1"/>
                </a:solidFill>
                <a:uFillTx/>
                <a:latin typeface="Times New Roman" panose="02020603050405020304" charset="0"/>
                <a:ea typeface="黑体" panose="02010609060101010101" charset="-122"/>
                <a:sym typeface="+mn-ea"/>
              </a:rPr>
              <a:t>Food</a:t>
            </a:r>
            <a:endParaRPr lang="en-US" altLang="zh-CN">
              <a:solidFill>
                <a:schemeClr val="bg1"/>
              </a:solidFill>
              <a:uFillTx/>
              <a:latin typeface="Times New Roman" panose="02020603050405020304" charset="0"/>
              <a:ea typeface="黑体" panose="02010609060101010101" charset="-122"/>
              <a:sym typeface="+mn-ea"/>
            </a:endParaRPr>
          </a:p>
        </p:txBody>
      </p:sp>
      <p:sp>
        <p:nvSpPr>
          <p:cNvPr id="39" name="文本框 38"/>
          <p:cNvSpPr txBox="1"/>
          <p:nvPr>
            <p:custDataLst>
              <p:tags r:id="rId12"/>
            </p:custDataLst>
          </p:nvPr>
        </p:nvSpPr>
        <p:spPr>
          <a:xfrm>
            <a:off x="835025" y="5448300"/>
            <a:ext cx="1200150" cy="5556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779244985"/>
                </a:ext>
              </a:extLst>
            </a:pPr>
            <a:r>
              <a:rPr lang="en-US" altLang="zh-CN">
                <a:uFillTx/>
                <a:latin typeface="Times New Roman" panose="02020603050405020304" charset="0"/>
                <a:ea typeface="黑体" panose="02010609060101010101" charset="-122"/>
                <a:sym typeface="+mn-ea"/>
              </a:rPr>
              <a:t>Breakfast</a:t>
            </a:r>
            <a:endParaRPr lang="en-US" altLang="zh-CN">
              <a:uFillTx/>
              <a:latin typeface="Times New Roman" panose="02020603050405020304" charset="0"/>
              <a:ea typeface="黑体" panose="02010609060101010101" charset="-122"/>
              <a:sym typeface="+mn-ea"/>
            </a:endParaRPr>
          </a:p>
        </p:txBody>
      </p:sp>
      <p:pic>
        <p:nvPicPr>
          <p:cNvPr id="40" name="图片 39" descr="2"/>
          <p:cNvPicPr>
            <a:picLocks noChangeAspect="1"/>
          </p:cNvPicPr>
          <p:nvPr>
            <p:custDataLst>
              <p:tags r:id="rId13"/>
            </p:custDataLst>
          </p:nvPr>
        </p:nvPicPr>
        <p:blipFill>
          <a:blip r:embed="rId14"/>
          <a:stretch>
            <a:fillRect/>
          </a:stretch>
        </p:blipFill>
        <p:spPr>
          <a:xfrm>
            <a:off x="8085455" y="3742690"/>
            <a:ext cx="664210" cy="646430"/>
          </a:xfrm>
          <a:prstGeom prst="rect">
            <a:avLst/>
          </a:prstGeom>
        </p:spPr>
      </p:pic>
      <p:sp>
        <p:nvSpPr>
          <p:cNvPr id="41" name="文本框 40"/>
          <p:cNvSpPr txBox="1"/>
          <p:nvPr>
            <p:custDataLst>
              <p:tags r:id="rId15"/>
            </p:custDataLst>
          </p:nvPr>
        </p:nvSpPr>
        <p:spPr>
          <a:xfrm>
            <a:off x="8197850" y="3592830"/>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C</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43" name="文本框 42"/>
          <p:cNvSpPr txBox="1"/>
          <p:nvPr>
            <p:custDataLst>
              <p:tags r:id="rId16"/>
            </p:custDataLst>
          </p:nvPr>
        </p:nvSpPr>
        <p:spPr>
          <a:xfrm>
            <a:off x="8736965" y="3641725"/>
            <a:ext cx="3304540" cy="2811145"/>
          </a:xfrm>
          <a:prstGeom prst="rect">
            <a:avLst/>
          </a:prstGeom>
          <a:noFill/>
        </p:spPr>
        <p:txBody>
          <a:bodyPr wrap="square" rtlCol="0" anchor="t">
            <a:noAutofit/>
          </a:bodyPr>
          <a:p>
            <a:pPr indent="0" fontAlgn="auto">
              <a:lnSpc>
                <a:spcPct val="170000"/>
              </a:lnSpc>
              <a:spcBef>
                <a:spcPts val="0"/>
              </a:spcBef>
              <a:spcAft>
                <a:spcPts val="0"/>
              </a:spcAft>
            </a:pP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Read the conversation in</a:t>
            </a:r>
            <a:endPar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and act it out with your partner. </a:t>
            </a:r>
            <a:r>
              <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endPar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读      中的对话，并和你的同伴表演出来。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grpSp>
        <p:nvGrpSpPr>
          <p:cNvPr id="3" name="组合 2"/>
          <p:cNvGrpSpPr/>
          <p:nvPr/>
        </p:nvGrpSpPr>
        <p:grpSpPr>
          <a:xfrm>
            <a:off x="8865235" y="4169410"/>
            <a:ext cx="342900" cy="613410"/>
            <a:chOff x="14324" y="3914"/>
            <a:chExt cx="540" cy="966"/>
          </a:xfrm>
        </p:grpSpPr>
        <p:pic>
          <p:nvPicPr>
            <p:cNvPr id="44" name="图片 43" descr="6"/>
            <p:cNvPicPr>
              <a:picLocks noChangeAspect="1"/>
            </p:cNvPicPr>
            <p:nvPr>
              <p:custDataLst>
                <p:tags r:id="rId17"/>
              </p:custDataLst>
            </p:nvPr>
          </p:nvPicPr>
          <p:blipFill>
            <a:blip r:embed="rId18"/>
            <a:stretch>
              <a:fillRect/>
            </a:stretch>
          </p:blipFill>
          <p:spPr>
            <a:xfrm>
              <a:off x="14336" y="4265"/>
              <a:ext cx="528" cy="518"/>
            </a:xfrm>
            <a:prstGeom prst="rect">
              <a:avLst/>
            </a:prstGeom>
          </p:spPr>
        </p:pic>
        <p:sp>
          <p:nvSpPr>
            <p:cNvPr id="45" name="文本框 44"/>
            <p:cNvSpPr txBox="1"/>
            <p:nvPr>
              <p:custDataLst>
                <p:tags r:id="rId19"/>
              </p:custDataLst>
            </p:nvPr>
          </p:nvSpPr>
          <p:spPr>
            <a:xfrm>
              <a:off x="14324" y="3914"/>
              <a:ext cx="528" cy="967"/>
            </a:xfrm>
            <a:prstGeom prst="rect">
              <a:avLst/>
            </a:prstGeom>
            <a:noFill/>
          </p:spPr>
          <p:txBody>
            <a:bodyPr wrap="square" rtlCol="0" anchor="t">
              <a:sp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B</a:t>
              </a:r>
              <a:endPar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endParaRPr>
            </a:p>
          </p:txBody>
        </p:sp>
      </p:grpSp>
      <p:pic>
        <p:nvPicPr>
          <p:cNvPr id="46" name="图片 45" descr="6"/>
          <p:cNvPicPr>
            <a:picLocks noChangeAspect="1"/>
          </p:cNvPicPr>
          <p:nvPr>
            <p:custDataLst>
              <p:tags r:id="rId20"/>
            </p:custDataLst>
          </p:nvPr>
        </p:nvPicPr>
        <p:blipFill>
          <a:blip r:embed="rId18"/>
          <a:stretch>
            <a:fillRect/>
          </a:stretch>
        </p:blipFill>
        <p:spPr>
          <a:xfrm>
            <a:off x="9118600" y="5399405"/>
            <a:ext cx="335280" cy="328930"/>
          </a:xfrm>
          <a:prstGeom prst="rect">
            <a:avLst/>
          </a:prstGeom>
        </p:spPr>
      </p:pic>
      <p:sp>
        <p:nvSpPr>
          <p:cNvPr id="47" name="文本框 46"/>
          <p:cNvSpPr txBox="1"/>
          <p:nvPr>
            <p:custDataLst>
              <p:tags r:id="rId21"/>
            </p:custDataLst>
          </p:nvPr>
        </p:nvSpPr>
        <p:spPr>
          <a:xfrm>
            <a:off x="9110980" y="5176520"/>
            <a:ext cx="335280" cy="614045"/>
          </a:xfrm>
          <a:prstGeom prst="rect">
            <a:avLst/>
          </a:prstGeom>
          <a:noFill/>
        </p:spPr>
        <p:txBody>
          <a:bodyPr wrap="square" rtlCol="0" anchor="t">
            <a:spAutoFit/>
          </a:bodyPr>
          <a:p>
            <a:pPr indent="0" fontAlgn="auto">
              <a:lnSpc>
                <a:spcPct val="170000"/>
              </a:lnSpc>
              <a:spcBef>
                <a:spcPts val="0"/>
              </a:spcBef>
              <a:spcAft>
                <a:spcPts val="0"/>
              </a:spcAft>
            </a:pPr>
            <a:r>
              <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rPr>
              <a:t>B</a:t>
            </a:r>
            <a:endParaRPr lang="en-US" altLang="zh-CN" sz="2000" b="1">
              <a:solidFill>
                <a:schemeClr val="bg1"/>
              </a:solidFill>
              <a:uFillTx/>
              <a:latin typeface="Source Han Sans CN Heavy" panose="020B0800000000000000" charset="-122"/>
              <a:ea typeface="Source Han Sans CN Heavy" panose="020B0800000000000000" charset="-122"/>
              <a:cs typeface="黑体" panose="02010609060101010101" charset="-122"/>
            </a:endParaRPr>
          </a:p>
        </p:txBody>
      </p:sp>
      <p:sp>
        <p:nvSpPr>
          <p:cNvPr id="53" name="文本框 52"/>
          <p:cNvSpPr txBox="1"/>
          <p:nvPr/>
        </p:nvSpPr>
        <p:spPr>
          <a:xfrm>
            <a:off x="2600325" y="5399405"/>
            <a:ext cx="663575" cy="368300"/>
          </a:xfrm>
          <a:prstGeom prst="rect">
            <a:avLst/>
          </a:prstGeom>
          <a:noFill/>
        </p:spPr>
        <p:txBody>
          <a:bodyPr wrap="square" rtlCol="0">
            <a:spAutoFit/>
          </a:bodyPr>
          <a:p>
            <a:r>
              <a:rPr lang="en-US" altLang="zh-CN">
                <a:solidFill>
                  <a:srgbClr val="FF0000"/>
                </a:solidFill>
                <a:latin typeface="Times New Roman" panose="02020603050405020304" charset="0"/>
                <a:cs typeface="Times New Roman" panose="02020603050405020304" charset="0"/>
              </a:rPr>
              <a:t>Sam</a:t>
            </a:r>
            <a:endParaRPr lang="en-US" altLang="zh-CN">
              <a:solidFill>
                <a:srgbClr val="FF0000"/>
              </a:solidFill>
              <a:latin typeface="Times New Roman" panose="02020603050405020304" charset="0"/>
              <a:cs typeface="Times New Roman" panose="02020603050405020304" charset="0"/>
            </a:endParaRPr>
          </a:p>
        </p:txBody>
      </p:sp>
      <p:sp>
        <p:nvSpPr>
          <p:cNvPr id="54" name="文本框 53"/>
          <p:cNvSpPr txBox="1"/>
          <p:nvPr/>
        </p:nvSpPr>
        <p:spPr>
          <a:xfrm>
            <a:off x="4071620" y="5399405"/>
            <a:ext cx="663575" cy="368300"/>
          </a:xfrm>
          <a:prstGeom prst="rect">
            <a:avLst/>
          </a:prstGeom>
          <a:noFill/>
        </p:spPr>
        <p:txBody>
          <a:bodyPr wrap="square" rtlCol="0">
            <a:spAutoFit/>
          </a:bodyPr>
          <a:p>
            <a:r>
              <a:rPr lang="en-US" altLang="zh-CN">
                <a:solidFill>
                  <a:srgbClr val="FF0000"/>
                </a:solidFill>
                <a:latin typeface="Times New Roman" panose="02020603050405020304" charset="0"/>
                <a:cs typeface="Times New Roman" panose="02020603050405020304" charset="0"/>
              </a:rPr>
              <a:t>7:30</a:t>
            </a:r>
            <a:endParaRPr lang="en-US" altLang="zh-CN">
              <a:solidFill>
                <a:srgbClr val="FF0000"/>
              </a:solidFill>
              <a:latin typeface="Times New Roman" panose="02020603050405020304" charset="0"/>
              <a:cs typeface="Times New Roman" panose="02020603050405020304" charset="0"/>
            </a:endParaRPr>
          </a:p>
        </p:txBody>
      </p:sp>
      <p:sp>
        <p:nvSpPr>
          <p:cNvPr id="55" name="文本框 54"/>
          <p:cNvSpPr txBox="1"/>
          <p:nvPr/>
        </p:nvSpPr>
        <p:spPr>
          <a:xfrm>
            <a:off x="5392420" y="5358765"/>
            <a:ext cx="2186940" cy="492760"/>
          </a:xfrm>
          <a:prstGeom prst="rect">
            <a:avLst/>
          </a:prstGeom>
          <a:noFill/>
        </p:spPr>
        <p:txBody>
          <a:bodyPr wrap="square" rtlCol="0">
            <a:noAutofit/>
          </a:bodyPr>
          <a:p>
            <a:pPr algn="ctr"/>
            <a:r>
              <a:rPr lang="en-US" altLang="zh-CN" sz="1200">
                <a:solidFill>
                  <a:srgbClr val="FF0000"/>
                </a:solidFill>
                <a:latin typeface="Times New Roman" panose="02020603050405020304" charset="0"/>
                <a:cs typeface="Times New Roman" panose="02020603050405020304" charset="0"/>
              </a:rPr>
              <a:t>rice, chicken,</a:t>
            </a:r>
            <a:endParaRPr lang="en-US" altLang="zh-CN" sz="1200">
              <a:solidFill>
                <a:srgbClr val="FF0000"/>
              </a:solidFill>
              <a:latin typeface="Times New Roman" panose="02020603050405020304" charset="0"/>
              <a:cs typeface="Times New Roman" panose="02020603050405020304" charset="0"/>
            </a:endParaRPr>
          </a:p>
          <a:p>
            <a:pPr algn="ctr"/>
            <a:r>
              <a:rPr lang="en-US" altLang="zh-CN" sz="1200">
                <a:solidFill>
                  <a:srgbClr val="FF0000"/>
                </a:solidFill>
                <a:latin typeface="Times New Roman" panose="02020603050405020304" charset="0"/>
                <a:cs typeface="Times New Roman" panose="02020603050405020304" charset="0"/>
              </a:rPr>
              <a:t>eggs, a glass of juice</a:t>
            </a:r>
            <a:endParaRPr lang="en-US" altLang="zh-CN" sz="1200">
              <a:solidFill>
                <a:srgbClr val="FF0000"/>
              </a:solidFill>
              <a:latin typeface="Times New Roman" panose="02020603050405020304" charset="0"/>
              <a:cs typeface="Times New Roman" panose="02020603050405020304" charset="0"/>
            </a:endParaRPr>
          </a:p>
        </p:txBody>
      </p:sp>
      <p:sp>
        <p:nvSpPr>
          <p:cNvPr id="56" name="文本框 55"/>
          <p:cNvSpPr txBox="1"/>
          <p:nvPr/>
        </p:nvSpPr>
        <p:spPr>
          <a:xfrm>
            <a:off x="2600325" y="5774055"/>
            <a:ext cx="663575" cy="368300"/>
          </a:xfrm>
          <a:prstGeom prst="rect">
            <a:avLst/>
          </a:prstGeom>
          <a:noFill/>
        </p:spPr>
        <p:txBody>
          <a:bodyPr wrap="square" rtlCol="0">
            <a:spAutoFit/>
          </a:bodyPr>
          <a:p>
            <a:r>
              <a:rPr lang="en-US" altLang="zh-CN">
                <a:solidFill>
                  <a:srgbClr val="FF0000"/>
                </a:solidFill>
                <a:latin typeface="Times New Roman" panose="02020603050405020304" charset="0"/>
                <a:cs typeface="Times New Roman" panose="02020603050405020304" charset="0"/>
              </a:rPr>
              <a:t>Lily</a:t>
            </a:r>
            <a:endParaRPr lang="en-US" altLang="zh-CN">
              <a:solidFill>
                <a:srgbClr val="FF0000"/>
              </a:solidFill>
              <a:latin typeface="Times New Roman" panose="02020603050405020304" charset="0"/>
              <a:cs typeface="Times New Roman" panose="02020603050405020304" charset="0"/>
            </a:endParaRPr>
          </a:p>
        </p:txBody>
      </p:sp>
      <p:sp>
        <p:nvSpPr>
          <p:cNvPr id="57" name="文本框 56"/>
          <p:cNvSpPr txBox="1"/>
          <p:nvPr/>
        </p:nvSpPr>
        <p:spPr>
          <a:xfrm>
            <a:off x="4071620" y="5774055"/>
            <a:ext cx="663575" cy="368300"/>
          </a:xfrm>
          <a:prstGeom prst="rect">
            <a:avLst/>
          </a:prstGeom>
          <a:noFill/>
        </p:spPr>
        <p:txBody>
          <a:bodyPr wrap="square" rtlCol="0">
            <a:spAutoFit/>
          </a:bodyPr>
          <a:p>
            <a:r>
              <a:rPr lang="en-US" altLang="zh-CN">
                <a:solidFill>
                  <a:srgbClr val="FF0000"/>
                </a:solidFill>
                <a:latin typeface="Times New Roman" panose="02020603050405020304" charset="0"/>
                <a:cs typeface="Times New Roman" panose="02020603050405020304" charset="0"/>
              </a:rPr>
              <a:t>7:00</a:t>
            </a:r>
            <a:endParaRPr lang="en-US" altLang="zh-CN">
              <a:solidFill>
                <a:srgbClr val="FF0000"/>
              </a:solidFill>
              <a:latin typeface="Times New Roman" panose="02020603050405020304" charset="0"/>
              <a:cs typeface="Times New Roman" panose="02020603050405020304" charset="0"/>
            </a:endParaRPr>
          </a:p>
        </p:txBody>
      </p:sp>
      <p:sp>
        <p:nvSpPr>
          <p:cNvPr id="58" name="文本框 57"/>
          <p:cNvSpPr txBox="1"/>
          <p:nvPr/>
        </p:nvSpPr>
        <p:spPr>
          <a:xfrm>
            <a:off x="5392420" y="5733415"/>
            <a:ext cx="2186940" cy="492760"/>
          </a:xfrm>
          <a:prstGeom prst="rect">
            <a:avLst/>
          </a:prstGeom>
          <a:noFill/>
        </p:spPr>
        <p:txBody>
          <a:bodyPr wrap="square" rtlCol="0">
            <a:noAutofit/>
          </a:bodyPr>
          <a:p>
            <a:pPr algn="ctr"/>
            <a:r>
              <a:rPr lang="en-US" altLang="zh-CN" sz="1200">
                <a:solidFill>
                  <a:srgbClr val="FF0000"/>
                </a:solidFill>
                <a:latin typeface="Times New Roman" panose="02020603050405020304" charset="0"/>
                <a:cs typeface="Times New Roman" panose="02020603050405020304" charset="0"/>
              </a:rPr>
              <a:t>bread, an egg, </a:t>
            </a:r>
            <a:endParaRPr lang="en-US" altLang="zh-CN" sz="1200">
              <a:solidFill>
                <a:srgbClr val="FF0000"/>
              </a:solidFill>
              <a:latin typeface="Times New Roman" panose="02020603050405020304" charset="0"/>
              <a:cs typeface="Times New Roman" panose="02020603050405020304" charset="0"/>
            </a:endParaRPr>
          </a:p>
          <a:p>
            <a:pPr algn="ctr"/>
            <a:r>
              <a:rPr lang="en-US" altLang="zh-CN" sz="1200">
                <a:solidFill>
                  <a:srgbClr val="FF0000"/>
                </a:solidFill>
                <a:latin typeface="Times New Roman" panose="02020603050405020304" charset="0"/>
                <a:cs typeface="Times New Roman" panose="02020603050405020304" charset="0"/>
              </a:rPr>
              <a:t>a glass of milk</a:t>
            </a:r>
            <a:endParaRPr lang="en-US" altLang="zh-CN" sz="1200">
              <a:solidFill>
                <a:srgbClr val="FF0000"/>
              </a:solidFill>
              <a:latin typeface="Times New Roman" panose="02020603050405020304" charset="0"/>
              <a:cs typeface="Times New Roman" panose="02020603050405020304" charset="0"/>
            </a:endParaRPr>
          </a:p>
        </p:txBody>
      </p:sp>
      <p:pic>
        <p:nvPicPr>
          <p:cNvPr id="59" name="unit8-44-B">
            <a:hlinkClick r:id="" action="ppaction://media"/>
          </p:cNvPr>
          <p:cNvPicPr/>
          <p:nvPr>
            <a:audioFile r:link="rId22"/>
            <p:extLst>
              <p:ext uri="{DAA4B4D4-6D71-4841-9C94-3DE7FCFB9230}">
                <p14:media xmlns:p14="http://schemas.microsoft.com/office/powerpoint/2010/main" r:embed="rId23"/>
              </p:ext>
            </p:extLst>
          </p:nvPr>
        </p:nvPicPr>
        <p:blipFill>
          <a:blip r:embed="rId24"/>
          <a:stretch>
            <a:fillRect/>
          </a:stretch>
        </p:blipFill>
        <p:spPr>
          <a:xfrm>
            <a:off x="10382250" y="267335"/>
            <a:ext cx="825500" cy="825500"/>
          </a:xfrm>
          <a:prstGeom prst="rect">
            <a:avLst/>
          </a:prstGeom>
        </p:spPr>
      </p:pic>
    </p:spTree>
    <p:custDataLst>
      <p:tags r:id="rId2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1440"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ppt_x"/>
                                          </p:val>
                                        </p:tav>
                                        <p:tav tm="100000">
                                          <p:val>
                                            <p:strVal val="#ppt_x"/>
                                          </p:val>
                                        </p:tav>
                                      </p:tavLst>
                                    </p:anim>
                                    <p:anim calcmode="lin" valueType="num">
                                      <p:cBhvr additive="base">
                                        <p:cTn id="3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ppt_x"/>
                                          </p:val>
                                        </p:tav>
                                        <p:tav tm="100000">
                                          <p:val>
                                            <p:strVal val="#ppt_x"/>
                                          </p:val>
                                        </p:tav>
                                      </p:tavLst>
                                    </p:anim>
                                    <p:anim calcmode="lin" valueType="num">
                                      <p:cBhvr additive="base">
                                        <p:cTn id="3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p:tgtEl>
                        <p:sldTgt/>
                      </p:tgtEl>
                    </p:cond>
                  </p:endCondLst>
                </p:cTn>
                <p:tgtEl>
                  <p:spTgt spid="59"/>
                </p:tgtEl>
              </p:cMediaNode>
            </p:audio>
          </p:childTnLst>
        </p:cTn>
      </p:par>
    </p:tnLst>
    <p:bldLst>
      <p:bldP spid="53" grpId="0"/>
      <p:bldP spid="53" grpId="1"/>
      <p:bldP spid="54" grpId="0"/>
      <p:bldP spid="54" grpId="1"/>
      <p:bldP spid="55" grpId="0"/>
      <p:bldP spid="55" grpId="1"/>
      <p:bldP spid="56" grpId="0"/>
      <p:bldP spid="56" grpId="1"/>
      <p:bldP spid="57" grpId="0"/>
      <p:bldP spid="57" grpId="1"/>
      <p:bldP spid="58" grpId="0"/>
      <p:bldP spid="5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descr="5"/>
          <p:cNvPicPr>
            <a:picLocks noChangeAspect="1"/>
          </p:cNvPicPr>
          <p:nvPr>
            <p:custDataLst>
              <p:tags r:id="rId1"/>
            </p:custDataLst>
          </p:nvPr>
        </p:nvPicPr>
        <p:blipFill>
          <a:blip r:embed="rId2"/>
          <a:stretch>
            <a:fillRect/>
          </a:stretch>
        </p:blipFill>
        <p:spPr>
          <a:xfrm>
            <a:off x="434975" y="1702435"/>
            <a:ext cx="719455" cy="783590"/>
          </a:xfrm>
          <a:prstGeom prst="rect">
            <a:avLst/>
          </a:prstGeom>
        </p:spPr>
      </p:pic>
      <p:sp>
        <p:nvSpPr>
          <p:cNvPr id="59" name="文本框 58"/>
          <p:cNvSpPr txBox="1"/>
          <p:nvPr>
            <p:custDataLst>
              <p:tags r:id="rId3"/>
            </p:custDataLst>
          </p:nvPr>
        </p:nvSpPr>
        <p:spPr>
          <a:xfrm>
            <a:off x="605790" y="168973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A</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60" name="文本框 59"/>
          <p:cNvSpPr txBox="1"/>
          <p:nvPr>
            <p:custDataLst>
              <p:tags r:id="rId4"/>
            </p:custDataLst>
          </p:nvPr>
        </p:nvSpPr>
        <p:spPr>
          <a:xfrm>
            <a:off x="1144905" y="1739900"/>
            <a:ext cx="10730230" cy="1051560"/>
          </a:xfrm>
          <a:prstGeom prst="rect">
            <a:avLst/>
          </a:prstGeom>
          <a:noFill/>
        </p:spPr>
        <p:txBody>
          <a:bodyPr wrap="square" rtlCol="0" anchor="t">
            <a:noAutofit/>
          </a:bodyPr>
          <a:p>
            <a:pPr indent="0" fontAlgn="auto">
              <a:lnSpc>
                <a:spcPct val="170000"/>
              </a:lnSpc>
              <a:spcBef>
                <a:spcPts val="0"/>
              </a:spcBef>
              <a:spcAft>
                <a:spcPts val="0"/>
              </a:spcAft>
            </a:pP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Listen and repeat the chant aloud. Pay attention to the pronunciation of red letters. </a:t>
            </a:r>
            <a:r>
              <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听录音，大声跟读韵律诗。注意红色字母的发音。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2" name="图片 1" descr="14"/>
          <p:cNvPicPr>
            <a:picLocks noChangeAspect="1"/>
          </p:cNvPicPr>
          <p:nvPr/>
        </p:nvPicPr>
        <p:blipFill>
          <a:blip r:embed="rId5"/>
          <a:stretch>
            <a:fillRect/>
          </a:stretch>
        </p:blipFill>
        <p:spPr>
          <a:xfrm>
            <a:off x="744855" y="428625"/>
            <a:ext cx="3761105" cy="1051560"/>
          </a:xfrm>
          <a:prstGeom prst="rect">
            <a:avLst/>
          </a:prstGeom>
        </p:spPr>
      </p:pic>
      <p:sp>
        <p:nvSpPr>
          <p:cNvPr id="6" name="文本框 5"/>
          <p:cNvSpPr txBox="1"/>
          <p:nvPr>
            <p:custDataLst>
              <p:tags r:id="rId6"/>
            </p:custDataLst>
          </p:nvPr>
        </p:nvSpPr>
        <p:spPr>
          <a:xfrm>
            <a:off x="1161415" y="2936875"/>
            <a:ext cx="5023485" cy="281559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Br</a:t>
            </a:r>
            <a:r>
              <a:rPr lang="en-US" altLang="zh-CN" sz="2000">
                <a:uFillTx/>
                <a:latin typeface="Times New Roman" panose="02020603050405020304" charset="0"/>
                <a:ea typeface="黑体" panose="02010609060101010101" charset="-122"/>
                <a:sym typeface="+mn-ea"/>
              </a:rPr>
              <a:t>ead is </a:t>
            </a:r>
            <a:r>
              <a:rPr lang="en-US" altLang="zh-CN" sz="2000">
                <a:solidFill>
                  <a:srgbClr val="FF0000"/>
                </a:solidFill>
                <a:uFillTx/>
                <a:latin typeface="Times New Roman" panose="02020603050405020304" charset="0"/>
                <a:ea typeface="黑体" panose="02010609060101010101" charset="-122"/>
                <a:sym typeface="+mn-ea"/>
              </a:rPr>
              <a:t>br</a:t>
            </a:r>
            <a:r>
              <a:rPr lang="en-US" altLang="zh-CN" sz="2000">
                <a:uFillTx/>
                <a:latin typeface="Times New Roman" panose="02020603050405020304" charset="0"/>
                <a:ea typeface="黑体" panose="02010609060101010101" charset="-122"/>
                <a:sym typeface="+mn-ea"/>
              </a:rPr>
              <a:t>own, and </a:t>
            </a:r>
            <a:r>
              <a:rPr lang="en-US" altLang="zh-CN" sz="2000">
                <a:solidFill>
                  <a:srgbClr val="FF0000"/>
                </a:solidFill>
                <a:uFillTx/>
                <a:latin typeface="Times New Roman" panose="02020603050405020304" charset="0"/>
                <a:ea typeface="黑体" panose="02010609060101010101" charset="-122"/>
                <a:sym typeface="+mn-ea"/>
              </a:rPr>
              <a:t>gr</a:t>
            </a:r>
            <a:r>
              <a:rPr lang="en-US" altLang="zh-CN" sz="2000">
                <a:uFillTx/>
                <a:latin typeface="Times New Roman" panose="02020603050405020304" charset="0"/>
                <a:ea typeface="黑体" panose="02010609060101010101" charset="-122"/>
                <a:sym typeface="+mn-ea"/>
              </a:rPr>
              <a:t>apes are </a:t>
            </a:r>
            <a:r>
              <a:rPr lang="en-US" altLang="zh-CN" sz="2000">
                <a:solidFill>
                  <a:srgbClr val="FF0000"/>
                </a:solidFill>
                <a:uFillTx/>
                <a:latin typeface="Times New Roman" panose="02020603050405020304" charset="0"/>
                <a:ea typeface="黑体" panose="02010609060101010101" charset="-122"/>
                <a:sym typeface="+mn-ea"/>
              </a:rPr>
              <a:t>gr</a:t>
            </a:r>
            <a:r>
              <a:rPr lang="en-US" altLang="zh-CN" sz="2000">
                <a:uFillTx/>
                <a:latin typeface="Times New Roman" panose="02020603050405020304" charset="0"/>
                <a:ea typeface="黑体" panose="02010609060101010101" charset="-122"/>
                <a:sym typeface="+mn-ea"/>
              </a:rPr>
              <a:t>een.</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Look at the </a:t>
            </a:r>
            <a:r>
              <a:rPr lang="en-US" altLang="zh-CN" sz="2000">
                <a:solidFill>
                  <a:srgbClr val="FF0000"/>
                </a:solidFill>
                <a:uFillTx/>
                <a:latin typeface="Times New Roman" panose="02020603050405020304" charset="0"/>
                <a:ea typeface="黑体" panose="02010609060101010101" charset="-122"/>
                <a:sym typeface="+mn-ea"/>
              </a:rPr>
              <a:t>fr</a:t>
            </a:r>
            <a:r>
              <a:rPr lang="en-US" altLang="zh-CN" sz="2000">
                <a:uFillTx/>
                <a:latin typeface="Times New Roman" panose="02020603050405020304" charset="0"/>
                <a:ea typeface="黑体" panose="02010609060101010101" charset="-122"/>
                <a:sym typeface="+mn-ea"/>
              </a:rPr>
              <a:t>uits in the garden.</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They are </a:t>
            </a:r>
            <a:r>
              <a:rPr lang="en-US" altLang="zh-CN" sz="2000">
                <a:solidFill>
                  <a:srgbClr val="FF0000"/>
                </a:solidFill>
                <a:uFillTx/>
                <a:latin typeface="Times New Roman" panose="02020603050405020304" charset="0"/>
                <a:ea typeface="黑体" panose="02010609060101010101" charset="-122"/>
                <a:sym typeface="+mn-ea"/>
              </a:rPr>
              <a:t>fr</a:t>
            </a:r>
            <a:r>
              <a:rPr lang="en-US" altLang="zh-CN" sz="2000">
                <a:uFillTx/>
                <a:latin typeface="Times New Roman" panose="02020603050405020304" charset="0"/>
                <a:ea typeface="黑体" panose="02010609060101010101" charset="-122"/>
                <a:sym typeface="+mn-ea"/>
              </a:rPr>
              <a:t>esh and </a:t>
            </a:r>
            <a:r>
              <a:rPr lang="en-US" altLang="zh-CN" sz="2000">
                <a:solidFill>
                  <a:srgbClr val="FF0000"/>
                </a:solidFill>
                <a:uFillTx/>
                <a:latin typeface="Times New Roman" panose="02020603050405020304" charset="0"/>
                <a:ea typeface="黑体" panose="02010609060101010101" charset="-122"/>
                <a:sym typeface="+mn-ea"/>
              </a:rPr>
              <a:t>cl</a:t>
            </a:r>
            <a:r>
              <a:rPr lang="en-US" altLang="zh-CN" sz="2000">
                <a:uFillTx/>
                <a:latin typeface="Times New Roman" panose="02020603050405020304" charset="0"/>
                <a:ea typeface="黑体" panose="02010609060101010101" charset="-122"/>
                <a:sym typeface="+mn-ea"/>
              </a:rPr>
              <a:t>ean.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A </a:t>
            </a:r>
            <a:r>
              <a:rPr lang="en-US" altLang="zh-CN" sz="2000">
                <a:solidFill>
                  <a:srgbClr val="FF0000"/>
                </a:solidFill>
                <a:uFillTx/>
                <a:latin typeface="Times New Roman" panose="02020603050405020304" charset="0"/>
                <a:ea typeface="黑体" panose="02010609060101010101" charset="-122"/>
                <a:sym typeface="+mn-ea"/>
              </a:rPr>
              <a:t>bl</a:t>
            </a:r>
            <a:r>
              <a:rPr lang="en-US" altLang="zh-CN" sz="2000">
                <a:uFillTx/>
                <a:latin typeface="Times New Roman" panose="02020603050405020304" charset="0"/>
                <a:ea typeface="黑体" panose="02010609060101010101" charset="-122"/>
                <a:sym typeface="+mn-ea"/>
              </a:rPr>
              <a:t>ack bird </a:t>
            </a:r>
            <a:r>
              <a:rPr lang="en-US" altLang="zh-CN" sz="2000">
                <a:solidFill>
                  <a:srgbClr val="FF0000"/>
                </a:solidFill>
                <a:uFillTx/>
                <a:latin typeface="Times New Roman" panose="02020603050405020304" charset="0"/>
                <a:ea typeface="黑体" panose="02010609060101010101" charset="-122"/>
                <a:sym typeface="+mn-ea"/>
              </a:rPr>
              <a:t>fl</a:t>
            </a:r>
            <a:r>
              <a:rPr lang="en-US" altLang="zh-CN" sz="2000">
                <a:uFillTx/>
                <a:latin typeface="Times New Roman" panose="02020603050405020304" charset="0"/>
                <a:ea typeface="黑体" panose="02010609060101010101" charset="-122"/>
                <a:sym typeface="+mn-ea"/>
              </a:rPr>
              <a:t>ies in the sky.</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Fl</a:t>
            </a:r>
            <a:r>
              <a:rPr lang="en-US" altLang="zh-CN" sz="2000">
                <a:uFillTx/>
                <a:latin typeface="Times New Roman" panose="02020603050405020304" charset="0"/>
                <a:ea typeface="黑体" panose="02010609060101010101" charset="-122"/>
                <a:sym typeface="+mn-ea"/>
              </a:rPr>
              <a:t>owers look</a:t>
            </a:r>
            <a:r>
              <a:rPr lang="en-US" altLang="zh-CN" sz="2000">
                <a:solidFill>
                  <a:srgbClr val="FF0000"/>
                </a:solidFill>
                <a:uFillTx/>
                <a:latin typeface="Times New Roman" panose="02020603050405020304" charset="0"/>
                <a:ea typeface="黑体" panose="02010609060101010101" charset="-122"/>
                <a:sym typeface="+mn-ea"/>
              </a:rPr>
              <a:t> br</a:t>
            </a:r>
            <a:r>
              <a:rPr lang="en-US" altLang="zh-CN" sz="2000">
                <a:uFillTx/>
                <a:latin typeface="Times New Roman" panose="02020603050405020304" charset="0"/>
                <a:ea typeface="黑体" panose="02010609060101010101" charset="-122"/>
                <a:sym typeface="+mn-ea"/>
              </a:rPr>
              <a:t>ight and </a:t>
            </a:r>
            <a:r>
              <a:rPr lang="en-US" altLang="zh-CN" sz="2000">
                <a:solidFill>
                  <a:srgbClr val="FF0000"/>
                </a:solidFill>
                <a:uFillTx/>
                <a:latin typeface="Times New Roman" panose="02020603050405020304" charset="0"/>
                <a:ea typeface="黑体" panose="02010609060101010101" charset="-122"/>
                <a:sym typeface="+mn-ea"/>
              </a:rPr>
              <a:t>fr</a:t>
            </a:r>
            <a:r>
              <a:rPr lang="en-US" altLang="zh-CN" sz="2000">
                <a:uFillTx/>
                <a:latin typeface="Times New Roman" panose="02020603050405020304" charset="0"/>
                <a:ea typeface="黑体" panose="02010609060101010101" charset="-122"/>
                <a:sym typeface="+mn-ea"/>
              </a:rPr>
              <a:t>iends jump high.</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Good food and sports </a:t>
            </a:r>
            <a:r>
              <a:rPr lang="en-US" altLang="zh-CN" sz="2000">
                <a:solidFill>
                  <a:srgbClr val="FF0000"/>
                </a:solidFill>
                <a:uFillTx/>
                <a:latin typeface="Times New Roman" panose="02020603050405020304" charset="0"/>
                <a:ea typeface="黑体" panose="02010609060101010101" charset="-122"/>
                <a:sym typeface="+mn-ea"/>
              </a:rPr>
              <a:t>br</a:t>
            </a:r>
            <a:r>
              <a:rPr lang="en-US" altLang="zh-CN" sz="2000">
                <a:uFillTx/>
                <a:latin typeface="Times New Roman" panose="02020603050405020304" charset="0"/>
                <a:ea typeface="黑体" panose="02010609060101010101" charset="-122"/>
                <a:sym typeface="+mn-ea"/>
              </a:rPr>
              <a:t>ing </a:t>
            </a:r>
            <a:r>
              <a:rPr lang="en-US" altLang="zh-CN" sz="2000">
                <a:solidFill>
                  <a:srgbClr val="FF0000"/>
                </a:solidFill>
                <a:uFillTx/>
                <a:latin typeface="Times New Roman" panose="02020603050405020304" charset="0"/>
                <a:ea typeface="黑体" panose="02010609060101010101" charset="-122"/>
                <a:sym typeface="+mn-ea"/>
              </a:rPr>
              <a:t>gr</a:t>
            </a:r>
            <a:r>
              <a:rPr lang="en-US" altLang="zh-CN" sz="2000">
                <a:uFillTx/>
                <a:latin typeface="Times New Roman" panose="02020603050405020304" charset="0"/>
                <a:ea typeface="黑体" panose="02010609060101010101" charset="-122"/>
                <a:sym typeface="+mn-ea"/>
              </a:rPr>
              <a:t>eat fun!</a:t>
            </a:r>
            <a:endParaRPr lang="en-US" altLang="zh-CN" sz="2000">
              <a:uFillTx/>
              <a:latin typeface="Times New Roman" panose="02020603050405020304" charset="0"/>
              <a:ea typeface="黑体" panose="02010609060101010101" charset="-122"/>
              <a:sym typeface="+mn-ea"/>
            </a:endParaRPr>
          </a:p>
        </p:txBody>
      </p:sp>
      <p:pic>
        <p:nvPicPr>
          <p:cNvPr id="7" name="图片 6" descr="9"/>
          <p:cNvPicPr>
            <a:picLocks noChangeAspect="1"/>
          </p:cNvPicPr>
          <p:nvPr/>
        </p:nvPicPr>
        <p:blipFill>
          <a:blip r:embed="rId7"/>
          <a:stretch>
            <a:fillRect/>
          </a:stretch>
        </p:blipFill>
        <p:spPr>
          <a:xfrm>
            <a:off x="6184900" y="3386455"/>
            <a:ext cx="2277110" cy="2277110"/>
          </a:xfrm>
          <a:prstGeom prst="rect">
            <a:avLst/>
          </a:prstGeom>
        </p:spPr>
      </p:pic>
      <p:pic>
        <p:nvPicPr>
          <p:cNvPr id="8" name="unit8-45-A">
            <a:hlinkClick r:id="" action="ppaction://media"/>
          </p:cNvPr>
          <p:cNvPicPr/>
          <p:nvPr>
            <a:audioFile r:link="rId8"/>
            <p:extLst>
              <p:ext uri="{DAA4B4D4-6D71-4841-9C94-3DE7FCFB9230}">
                <p14:media xmlns:p14="http://schemas.microsoft.com/office/powerpoint/2010/main" r:embed="rId9"/>
              </p:ext>
            </p:extLst>
          </p:nvPr>
        </p:nvPicPr>
        <p:blipFill>
          <a:blip r:embed="rId10"/>
          <a:stretch>
            <a:fillRect/>
          </a:stretch>
        </p:blipFill>
        <p:spPr>
          <a:xfrm>
            <a:off x="10674350" y="768985"/>
            <a:ext cx="825500" cy="825500"/>
          </a:xfrm>
          <a:prstGeom prst="rect">
            <a:avLst/>
          </a:prstGeom>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49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descr="5"/>
          <p:cNvPicPr>
            <a:picLocks noChangeAspect="1"/>
          </p:cNvPicPr>
          <p:nvPr>
            <p:custDataLst>
              <p:tags r:id="rId1"/>
            </p:custDataLst>
          </p:nvPr>
        </p:nvPicPr>
        <p:blipFill>
          <a:blip r:embed="rId2"/>
          <a:stretch>
            <a:fillRect/>
          </a:stretch>
        </p:blipFill>
        <p:spPr>
          <a:xfrm>
            <a:off x="752475" y="629920"/>
            <a:ext cx="719455" cy="783590"/>
          </a:xfrm>
          <a:prstGeom prst="rect">
            <a:avLst/>
          </a:prstGeom>
        </p:spPr>
      </p:pic>
      <p:sp>
        <p:nvSpPr>
          <p:cNvPr id="59" name="文本框 58"/>
          <p:cNvSpPr txBox="1"/>
          <p:nvPr>
            <p:custDataLst>
              <p:tags r:id="rId3"/>
            </p:custDataLst>
          </p:nvPr>
        </p:nvSpPr>
        <p:spPr>
          <a:xfrm>
            <a:off x="923290" y="617220"/>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B</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60" name="文本框 59"/>
          <p:cNvSpPr txBox="1"/>
          <p:nvPr>
            <p:custDataLst>
              <p:tags r:id="rId4"/>
            </p:custDataLst>
          </p:nvPr>
        </p:nvSpPr>
        <p:spPr>
          <a:xfrm>
            <a:off x="1462405" y="667385"/>
            <a:ext cx="9558020" cy="596900"/>
          </a:xfrm>
          <a:prstGeom prst="rect">
            <a:avLst/>
          </a:prstGeom>
          <a:noFill/>
        </p:spPr>
        <p:txBody>
          <a:bodyPr wrap="square" rtlCol="0" anchor="t">
            <a:noAutofit/>
          </a:bodyPr>
          <a:p>
            <a:pPr indent="0" fontAlgn="auto">
              <a:lnSpc>
                <a:spcPct val="170000"/>
              </a:lnSpc>
              <a:spcBef>
                <a:spcPts val="0"/>
              </a:spcBef>
              <a:spcAft>
                <a:spcPts val="0"/>
              </a:spcAft>
            </a:pPr>
            <a:r>
              <a:rPr lang="zh-CN" altLang="en-US" sz="2000" b="1">
                <a:solidFill>
                  <a:schemeClr val="tx1"/>
                </a:solidFill>
                <a:uFillTx/>
                <a:latin typeface="Source Han Sans CN Heavy" panose="020B0800000000000000" charset="-122"/>
                <a:ea typeface="Source Han Sans CN Heavy" panose="020B0800000000000000" charset="-122"/>
                <a:cs typeface="黑体" panose="02010609060101010101" charset="-122"/>
              </a:rPr>
              <a:t>Listen and read the words aloud.</a:t>
            </a:r>
            <a:r>
              <a:rPr lang="en-US" altLang="zh-CN" sz="2000" b="1">
                <a:solidFill>
                  <a:schemeClr val="tx1"/>
                </a:solidFill>
                <a:uFillTx/>
                <a:latin typeface="Source Han Sans CN Heavy" panose="020B0800000000000000" charset="-122"/>
                <a:ea typeface="Source Han Sans CN Heavy" panose="020B0800000000000000" charset="-122"/>
                <a:cs typeface="黑体" panose="02010609060101010101" charset="-122"/>
              </a:rPr>
              <a:t> </a:t>
            </a: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听录音，大声读出这些单词。 </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pic>
        <p:nvPicPr>
          <p:cNvPr id="3" name="图片 2" descr="10"/>
          <p:cNvPicPr>
            <a:picLocks noChangeAspect="1"/>
          </p:cNvPicPr>
          <p:nvPr/>
        </p:nvPicPr>
        <p:blipFill>
          <a:blip r:embed="rId5"/>
          <a:stretch>
            <a:fillRect/>
          </a:stretch>
        </p:blipFill>
        <p:spPr>
          <a:xfrm>
            <a:off x="1505585" y="1451610"/>
            <a:ext cx="9897110" cy="4395470"/>
          </a:xfrm>
          <a:prstGeom prst="rect">
            <a:avLst/>
          </a:prstGeom>
        </p:spPr>
      </p:pic>
      <p:sp>
        <p:nvSpPr>
          <p:cNvPr id="35" name="文本框 34"/>
          <p:cNvSpPr txBox="1"/>
          <p:nvPr>
            <p:custDataLst>
              <p:tags r:id="rId6"/>
            </p:custDataLst>
          </p:nvPr>
        </p:nvSpPr>
        <p:spPr>
          <a:xfrm>
            <a:off x="2126615"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br</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5" name="文本框 4"/>
          <p:cNvSpPr txBox="1"/>
          <p:nvPr>
            <p:custDataLst>
              <p:tags r:id="rId7"/>
            </p:custDataLst>
          </p:nvPr>
        </p:nvSpPr>
        <p:spPr>
          <a:xfrm>
            <a:off x="3576320"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gr</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6" name="文本框 5"/>
          <p:cNvSpPr txBox="1"/>
          <p:nvPr>
            <p:custDataLst>
              <p:tags r:id="rId8"/>
            </p:custDataLst>
          </p:nvPr>
        </p:nvSpPr>
        <p:spPr>
          <a:xfrm>
            <a:off x="5006975"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fr</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7" name="文本框 6"/>
          <p:cNvSpPr txBox="1"/>
          <p:nvPr>
            <p:custDataLst>
              <p:tags r:id="rId9"/>
            </p:custDataLst>
          </p:nvPr>
        </p:nvSpPr>
        <p:spPr>
          <a:xfrm>
            <a:off x="6456680"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cl</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8" name="文本框 7"/>
          <p:cNvSpPr txBox="1"/>
          <p:nvPr>
            <p:custDataLst>
              <p:tags r:id="rId10"/>
            </p:custDataLst>
          </p:nvPr>
        </p:nvSpPr>
        <p:spPr>
          <a:xfrm>
            <a:off x="7752715"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pl</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9" name="文本框 8"/>
          <p:cNvSpPr txBox="1"/>
          <p:nvPr>
            <p:custDataLst>
              <p:tags r:id="rId11"/>
            </p:custDataLst>
          </p:nvPr>
        </p:nvSpPr>
        <p:spPr>
          <a:xfrm>
            <a:off x="9112250"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fl</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10" name="文本框 9"/>
          <p:cNvSpPr txBox="1"/>
          <p:nvPr>
            <p:custDataLst>
              <p:tags r:id="rId12"/>
            </p:custDataLst>
          </p:nvPr>
        </p:nvSpPr>
        <p:spPr>
          <a:xfrm>
            <a:off x="10460355" y="1896110"/>
            <a:ext cx="47752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bl</a:t>
            </a:r>
            <a:endParaRPr lang="en-US" altLang="zh-CN" sz="2000">
              <a:solidFill>
                <a:srgbClr val="FF0000"/>
              </a:solidFill>
              <a:uFillTx/>
              <a:latin typeface="Times New Roman" panose="02020603050405020304" charset="0"/>
              <a:ea typeface="黑体" panose="02010609060101010101" charset="-122"/>
              <a:sym typeface="+mn-ea"/>
            </a:endParaRPr>
          </a:p>
        </p:txBody>
      </p:sp>
      <p:sp>
        <p:nvSpPr>
          <p:cNvPr id="14" name="文本框 13"/>
          <p:cNvSpPr txBox="1"/>
          <p:nvPr>
            <p:custDataLst>
              <p:tags r:id="rId13"/>
            </p:custDataLst>
          </p:nvPr>
        </p:nvSpPr>
        <p:spPr>
          <a:xfrm>
            <a:off x="1961515" y="3335655"/>
            <a:ext cx="82613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br</a:t>
            </a:r>
            <a:r>
              <a:rPr lang="en-US" altLang="zh-CN" sz="2000">
                <a:uFillTx/>
                <a:latin typeface="Times New Roman" panose="02020603050405020304" charset="0"/>
                <a:ea typeface="黑体" panose="02010609060101010101" charset="-122"/>
                <a:sym typeface="+mn-ea"/>
              </a:rPr>
              <a:t>ead</a:t>
            </a:r>
            <a:endParaRPr lang="en-US" altLang="zh-CN" sz="2000">
              <a:uFillTx/>
              <a:latin typeface="Times New Roman" panose="02020603050405020304" charset="0"/>
              <a:ea typeface="黑体" panose="02010609060101010101" charset="-122"/>
              <a:sym typeface="+mn-ea"/>
            </a:endParaRPr>
          </a:p>
        </p:txBody>
      </p:sp>
      <p:sp>
        <p:nvSpPr>
          <p:cNvPr id="15" name="文本框 14"/>
          <p:cNvSpPr txBox="1"/>
          <p:nvPr>
            <p:custDataLst>
              <p:tags r:id="rId14"/>
            </p:custDataLst>
          </p:nvPr>
        </p:nvSpPr>
        <p:spPr>
          <a:xfrm>
            <a:off x="3423920" y="3335655"/>
            <a:ext cx="82613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gr</a:t>
            </a:r>
            <a:r>
              <a:rPr lang="en-US" altLang="zh-CN" sz="2000">
                <a:uFillTx/>
                <a:latin typeface="Times New Roman" panose="02020603050405020304" charset="0"/>
                <a:ea typeface="黑体" panose="02010609060101010101" charset="-122"/>
                <a:sym typeface="+mn-ea"/>
              </a:rPr>
              <a:t>ape</a:t>
            </a:r>
            <a:endParaRPr lang="en-US" altLang="zh-CN" sz="2000">
              <a:uFillTx/>
              <a:latin typeface="Times New Roman" panose="02020603050405020304" charset="0"/>
              <a:ea typeface="黑体" panose="02010609060101010101" charset="-122"/>
              <a:sym typeface="+mn-ea"/>
            </a:endParaRPr>
          </a:p>
        </p:txBody>
      </p:sp>
      <p:sp>
        <p:nvSpPr>
          <p:cNvPr id="16" name="文本框 15"/>
          <p:cNvSpPr txBox="1"/>
          <p:nvPr>
            <p:custDataLst>
              <p:tags r:id="rId15"/>
            </p:custDataLst>
          </p:nvPr>
        </p:nvSpPr>
        <p:spPr>
          <a:xfrm>
            <a:off x="4867275" y="3335655"/>
            <a:ext cx="66357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fr</a:t>
            </a:r>
            <a:r>
              <a:rPr lang="en-US" altLang="zh-CN" sz="2000">
                <a:uFillTx/>
                <a:latin typeface="Times New Roman" panose="02020603050405020304" charset="0"/>
                <a:ea typeface="黑体" panose="02010609060101010101" charset="-122"/>
                <a:sym typeface="+mn-ea"/>
              </a:rPr>
              <a:t>uit</a:t>
            </a:r>
            <a:endParaRPr lang="en-US" altLang="zh-CN" sz="2000">
              <a:uFillTx/>
              <a:latin typeface="Times New Roman" panose="02020603050405020304" charset="0"/>
              <a:ea typeface="黑体" panose="02010609060101010101" charset="-122"/>
              <a:sym typeface="+mn-ea"/>
            </a:endParaRPr>
          </a:p>
        </p:txBody>
      </p:sp>
      <p:sp>
        <p:nvSpPr>
          <p:cNvPr id="17" name="文本框 16"/>
          <p:cNvSpPr txBox="1"/>
          <p:nvPr>
            <p:custDataLst>
              <p:tags r:id="rId16"/>
            </p:custDataLst>
          </p:nvPr>
        </p:nvSpPr>
        <p:spPr>
          <a:xfrm>
            <a:off x="6253480" y="3335655"/>
            <a:ext cx="86995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cl</a:t>
            </a:r>
            <a:r>
              <a:rPr lang="en-US" altLang="zh-CN" sz="2000">
                <a:uFillTx/>
                <a:latin typeface="Times New Roman" panose="02020603050405020304" charset="0"/>
                <a:ea typeface="黑体" panose="02010609060101010101" charset="-122"/>
                <a:sym typeface="+mn-ea"/>
              </a:rPr>
              <a:t>ean</a:t>
            </a:r>
            <a:endParaRPr lang="en-US" altLang="zh-CN" sz="2000">
              <a:uFillTx/>
              <a:latin typeface="Times New Roman" panose="02020603050405020304" charset="0"/>
              <a:ea typeface="黑体" panose="02010609060101010101" charset="-122"/>
              <a:sym typeface="+mn-ea"/>
            </a:endParaRPr>
          </a:p>
        </p:txBody>
      </p:sp>
      <p:sp>
        <p:nvSpPr>
          <p:cNvPr id="18" name="文本框 17"/>
          <p:cNvSpPr txBox="1"/>
          <p:nvPr>
            <p:custDataLst>
              <p:tags r:id="rId17"/>
            </p:custDataLst>
          </p:nvPr>
        </p:nvSpPr>
        <p:spPr>
          <a:xfrm>
            <a:off x="7676515" y="3335655"/>
            <a:ext cx="86995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pl</a:t>
            </a:r>
            <a:r>
              <a:rPr lang="en-US" altLang="zh-CN" sz="2000">
                <a:uFillTx/>
                <a:latin typeface="Times New Roman" panose="02020603050405020304" charset="0"/>
                <a:ea typeface="黑体" panose="02010609060101010101" charset="-122"/>
                <a:sym typeface="+mn-ea"/>
              </a:rPr>
              <a:t>ay</a:t>
            </a:r>
            <a:endParaRPr lang="en-US" altLang="zh-CN" sz="2000">
              <a:uFillTx/>
              <a:latin typeface="Times New Roman" panose="02020603050405020304" charset="0"/>
              <a:ea typeface="黑体" panose="02010609060101010101" charset="-122"/>
              <a:sym typeface="+mn-ea"/>
            </a:endParaRPr>
          </a:p>
        </p:txBody>
      </p:sp>
      <p:sp>
        <p:nvSpPr>
          <p:cNvPr id="19" name="文本框 18"/>
          <p:cNvSpPr txBox="1"/>
          <p:nvPr>
            <p:custDataLst>
              <p:tags r:id="rId18"/>
            </p:custDataLst>
          </p:nvPr>
        </p:nvSpPr>
        <p:spPr>
          <a:xfrm>
            <a:off x="9086850" y="3335655"/>
            <a:ext cx="82613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fl</a:t>
            </a:r>
            <a:r>
              <a:rPr lang="en-US" altLang="zh-CN" sz="2000">
                <a:uFillTx/>
                <a:latin typeface="Times New Roman" panose="02020603050405020304" charset="0"/>
                <a:ea typeface="黑体" panose="02010609060101010101" charset="-122"/>
                <a:sym typeface="+mn-ea"/>
              </a:rPr>
              <a:t>y</a:t>
            </a:r>
            <a:endParaRPr lang="en-US" altLang="zh-CN" sz="2000">
              <a:uFillTx/>
              <a:latin typeface="Times New Roman" panose="02020603050405020304" charset="0"/>
              <a:ea typeface="黑体" panose="02010609060101010101" charset="-122"/>
              <a:sym typeface="+mn-ea"/>
            </a:endParaRPr>
          </a:p>
        </p:txBody>
      </p:sp>
      <p:sp>
        <p:nvSpPr>
          <p:cNvPr id="20" name="文本框 19"/>
          <p:cNvSpPr txBox="1"/>
          <p:nvPr>
            <p:custDataLst>
              <p:tags r:id="rId19"/>
            </p:custDataLst>
          </p:nvPr>
        </p:nvSpPr>
        <p:spPr>
          <a:xfrm>
            <a:off x="10257155" y="3335655"/>
            <a:ext cx="73660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bl</a:t>
            </a:r>
            <a:r>
              <a:rPr lang="en-US" altLang="zh-CN" sz="2000">
                <a:uFillTx/>
                <a:latin typeface="Times New Roman" panose="02020603050405020304" charset="0"/>
                <a:ea typeface="黑体" panose="02010609060101010101" charset="-122"/>
                <a:sym typeface="+mn-ea"/>
              </a:rPr>
              <a:t>ack</a:t>
            </a:r>
            <a:endParaRPr lang="en-US" altLang="zh-CN" sz="2000">
              <a:uFillTx/>
              <a:latin typeface="Times New Roman" panose="02020603050405020304" charset="0"/>
              <a:ea typeface="黑体" panose="02010609060101010101" charset="-122"/>
              <a:sym typeface="+mn-ea"/>
            </a:endParaRPr>
          </a:p>
        </p:txBody>
      </p:sp>
      <p:sp>
        <p:nvSpPr>
          <p:cNvPr id="21" name="文本框 20"/>
          <p:cNvSpPr txBox="1"/>
          <p:nvPr>
            <p:custDataLst>
              <p:tags r:id="rId20"/>
            </p:custDataLst>
          </p:nvPr>
        </p:nvSpPr>
        <p:spPr>
          <a:xfrm>
            <a:off x="1936115" y="4742180"/>
            <a:ext cx="102933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br</a:t>
            </a:r>
            <a:r>
              <a:rPr lang="en-US" altLang="zh-CN" sz="2000">
                <a:uFillTx/>
                <a:latin typeface="Times New Roman" panose="02020603050405020304" charset="0"/>
                <a:ea typeface="黑体" panose="02010609060101010101" charset="-122"/>
                <a:sym typeface="+mn-ea"/>
              </a:rPr>
              <a:t>own</a:t>
            </a:r>
            <a:endParaRPr lang="en-US" altLang="zh-CN" sz="2000">
              <a:uFillTx/>
              <a:latin typeface="Times New Roman" panose="02020603050405020304" charset="0"/>
              <a:ea typeface="黑体" panose="02010609060101010101" charset="-122"/>
              <a:sym typeface="+mn-ea"/>
            </a:endParaRPr>
          </a:p>
        </p:txBody>
      </p:sp>
      <p:sp>
        <p:nvSpPr>
          <p:cNvPr id="22" name="文本框 21"/>
          <p:cNvSpPr txBox="1"/>
          <p:nvPr>
            <p:custDataLst>
              <p:tags r:id="rId21"/>
            </p:custDataLst>
          </p:nvPr>
        </p:nvSpPr>
        <p:spPr>
          <a:xfrm>
            <a:off x="3411220" y="4742180"/>
            <a:ext cx="82613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gr</a:t>
            </a:r>
            <a:r>
              <a:rPr lang="en-US" altLang="zh-CN" sz="2000">
                <a:uFillTx/>
                <a:latin typeface="Times New Roman" panose="02020603050405020304" charset="0"/>
                <a:ea typeface="黑体" panose="02010609060101010101" charset="-122"/>
                <a:sym typeface="+mn-ea"/>
              </a:rPr>
              <a:t>een</a:t>
            </a:r>
            <a:endParaRPr lang="en-US" altLang="zh-CN" sz="2000">
              <a:uFillTx/>
              <a:latin typeface="Times New Roman" panose="02020603050405020304" charset="0"/>
              <a:ea typeface="黑体" panose="02010609060101010101" charset="-122"/>
              <a:sym typeface="+mn-ea"/>
            </a:endParaRPr>
          </a:p>
        </p:txBody>
      </p:sp>
      <p:sp>
        <p:nvSpPr>
          <p:cNvPr id="23" name="文本框 22"/>
          <p:cNvSpPr txBox="1"/>
          <p:nvPr>
            <p:custDataLst>
              <p:tags r:id="rId22"/>
            </p:custDataLst>
          </p:nvPr>
        </p:nvSpPr>
        <p:spPr>
          <a:xfrm>
            <a:off x="4803775" y="4742180"/>
            <a:ext cx="912495"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fr</a:t>
            </a:r>
            <a:r>
              <a:rPr lang="en-US" altLang="zh-CN" sz="2000">
                <a:uFillTx/>
                <a:latin typeface="Times New Roman" panose="02020603050405020304" charset="0"/>
                <a:ea typeface="黑体" panose="02010609060101010101" charset="-122"/>
                <a:sym typeface="+mn-ea"/>
              </a:rPr>
              <a:t>iend</a:t>
            </a:r>
            <a:endParaRPr lang="en-US" altLang="zh-CN" sz="2000">
              <a:uFillTx/>
              <a:latin typeface="Times New Roman" panose="02020603050405020304" charset="0"/>
              <a:ea typeface="黑体" panose="02010609060101010101" charset="-122"/>
              <a:sym typeface="+mn-ea"/>
            </a:endParaRPr>
          </a:p>
        </p:txBody>
      </p:sp>
      <p:sp>
        <p:nvSpPr>
          <p:cNvPr id="24" name="文本框 23"/>
          <p:cNvSpPr txBox="1"/>
          <p:nvPr>
            <p:custDataLst>
              <p:tags r:id="rId23"/>
            </p:custDataLst>
          </p:nvPr>
        </p:nvSpPr>
        <p:spPr>
          <a:xfrm>
            <a:off x="6240780" y="4742180"/>
            <a:ext cx="86995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cl</a:t>
            </a:r>
            <a:r>
              <a:rPr lang="en-US" altLang="zh-CN" sz="2000">
                <a:uFillTx/>
                <a:latin typeface="Times New Roman" panose="02020603050405020304" charset="0"/>
                <a:ea typeface="黑体" panose="02010609060101010101" charset="-122"/>
                <a:sym typeface="+mn-ea"/>
              </a:rPr>
              <a:t>oud</a:t>
            </a:r>
            <a:endParaRPr lang="en-US" altLang="zh-CN" sz="2000">
              <a:uFillTx/>
              <a:latin typeface="Times New Roman" panose="02020603050405020304" charset="0"/>
              <a:ea typeface="黑体" panose="02010609060101010101" charset="-122"/>
              <a:sym typeface="+mn-ea"/>
            </a:endParaRPr>
          </a:p>
        </p:txBody>
      </p:sp>
      <p:sp>
        <p:nvSpPr>
          <p:cNvPr id="25" name="文本框 24"/>
          <p:cNvSpPr txBox="1"/>
          <p:nvPr>
            <p:custDataLst>
              <p:tags r:id="rId24"/>
            </p:custDataLst>
          </p:nvPr>
        </p:nvSpPr>
        <p:spPr>
          <a:xfrm>
            <a:off x="7638415" y="4742180"/>
            <a:ext cx="86995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pl</a:t>
            </a:r>
            <a:r>
              <a:rPr lang="en-US" altLang="zh-CN" sz="2000">
                <a:uFillTx/>
                <a:latin typeface="Times New Roman" panose="02020603050405020304" charset="0"/>
                <a:ea typeface="黑体" panose="02010609060101010101" charset="-122"/>
                <a:sym typeface="+mn-ea"/>
              </a:rPr>
              <a:t>ane</a:t>
            </a:r>
            <a:endParaRPr lang="en-US" altLang="zh-CN" sz="2000">
              <a:uFillTx/>
              <a:latin typeface="Times New Roman" panose="02020603050405020304" charset="0"/>
              <a:ea typeface="黑体" panose="02010609060101010101" charset="-122"/>
              <a:sym typeface="+mn-ea"/>
            </a:endParaRPr>
          </a:p>
        </p:txBody>
      </p:sp>
      <p:sp>
        <p:nvSpPr>
          <p:cNvPr id="26" name="文本框 25"/>
          <p:cNvSpPr txBox="1"/>
          <p:nvPr>
            <p:custDataLst>
              <p:tags r:id="rId25"/>
            </p:custDataLst>
          </p:nvPr>
        </p:nvSpPr>
        <p:spPr>
          <a:xfrm>
            <a:off x="8855710" y="4742180"/>
            <a:ext cx="99060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fl</a:t>
            </a:r>
            <a:r>
              <a:rPr lang="en-US" altLang="zh-CN" sz="2000">
                <a:uFillTx/>
                <a:latin typeface="Times New Roman" panose="02020603050405020304" charset="0"/>
                <a:ea typeface="黑体" panose="02010609060101010101" charset="-122"/>
                <a:sym typeface="+mn-ea"/>
              </a:rPr>
              <a:t>ower</a:t>
            </a:r>
            <a:endParaRPr lang="en-US" altLang="zh-CN" sz="2000">
              <a:uFillTx/>
              <a:latin typeface="Times New Roman" panose="02020603050405020304" charset="0"/>
              <a:ea typeface="黑体" panose="02010609060101010101" charset="-122"/>
              <a:sym typeface="+mn-ea"/>
            </a:endParaRPr>
          </a:p>
        </p:txBody>
      </p:sp>
      <p:sp>
        <p:nvSpPr>
          <p:cNvPr id="27" name="文本框 26"/>
          <p:cNvSpPr txBox="1"/>
          <p:nvPr>
            <p:custDataLst>
              <p:tags r:id="rId26"/>
            </p:custDataLst>
          </p:nvPr>
        </p:nvSpPr>
        <p:spPr>
          <a:xfrm>
            <a:off x="10335260" y="4742180"/>
            <a:ext cx="736600" cy="47942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solidFill>
                  <a:srgbClr val="FF0000"/>
                </a:solidFill>
                <a:uFillTx/>
                <a:latin typeface="Times New Roman" panose="02020603050405020304" charset="0"/>
                <a:ea typeface="黑体" panose="02010609060101010101" charset="-122"/>
                <a:sym typeface="+mn-ea"/>
              </a:rPr>
              <a:t>bl</a:t>
            </a:r>
            <a:r>
              <a:rPr lang="en-US" altLang="zh-CN" sz="2000">
                <a:uFillTx/>
                <a:latin typeface="Times New Roman" panose="02020603050405020304" charset="0"/>
                <a:ea typeface="黑体" panose="02010609060101010101" charset="-122"/>
                <a:sym typeface="+mn-ea"/>
              </a:rPr>
              <a:t>ue</a:t>
            </a:r>
            <a:endParaRPr lang="en-US" altLang="zh-CN" sz="2000">
              <a:uFillTx/>
              <a:latin typeface="Times New Roman" panose="02020603050405020304" charset="0"/>
              <a:ea typeface="黑体" panose="02010609060101010101" charset="-122"/>
              <a:sym typeface="+mn-ea"/>
            </a:endParaRPr>
          </a:p>
        </p:txBody>
      </p:sp>
      <p:pic>
        <p:nvPicPr>
          <p:cNvPr id="28" name="unit8-45-B">
            <a:hlinkClick r:id="" action="ppaction://media"/>
          </p:cNvPr>
          <p:cNvPicPr/>
          <p:nvPr>
            <a:audioFile r:link="rId27"/>
            <p:extLst>
              <p:ext uri="{DAA4B4D4-6D71-4841-9C94-3DE7FCFB9230}">
                <p14:media xmlns:p14="http://schemas.microsoft.com/office/powerpoint/2010/main" r:embed="rId28"/>
              </p:ext>
            </p:extLst>
          </p:nvPr>
        </p:nvPicPr>
        <p:blipFill>
          <a:blip r:embed="rId29"/>
          <a:stretch>
            <a:fillRect/>
          </a:stretch>
        </p:blipFill>
        <p:spPr>
          <a:xfrm>
            <a:off x="9190355" y="588010"/>
            <a:ext cx="825500" cy="825500"/>
          </a:xfrm>
          <a:prstGeom prst="rect">
            <a:avLst/>
          </a:prstGeom>
        </p:spPr>
      </p:pic>
    </p:spTree>
    <p:custDataLst>
      <p:tags r:id="rId3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1976"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12"/>
          <p:cNvPicPr>
            <a:picLocks noChangeAspect="1"/>
          </p:cNvPicPr>
          <p:nvPr/>
        </p:nvPicPr>
        <p:blipFill>
          <a:blip r:embed="rId1"/>
          <a:stretch>
            <a:fillRect/>
          </a:stretch>
        </p:blipFill>
        <p:spPr>
          <a:xfrm>
            <a:off x="6440805" y="2644775"/>
            <a:ext cx="5453380" cy="2726055"/>
          </a:xfrm>
          <a:prstGeom prst="rect">
            <a:avLst/>
          </a:prstGeom>
        </p:spPr>
      </p:pic>
      <p:pic>
        <p:nvPicPr>
          <p:cNvPr id="10" name="图片 9" descr="11"/>
          <p:cNvPicPr>
            <a:picLocks noChangeAspect="1"/>
          </p:cNvPicPr>
          <p:nvPr/>
        </p:nvPicPr>
        <p:blipFill>
          <a:blip r:embed="rId2"/>
          <a:stretch>
            <a:fillRect/>
          </a:stretch>
        </p:blipFill>
        <p:spPr>
          <a:xfrm>
            <a:off x="230505" y="1779905"/>
            <a:ext cx="6053455" cy="3730625"/>
          </a:xfrm>
          <a:prstGeom prst="rect">
            <a:avLst/>
          </a:prstGeom>
        </p:spPr>
      </p:pic>
      <p:pic>
        <p:nvPicPr>
          <p:cNvPr id="48" name="图片 47" descr="2"/>
          <p:cNvPicPr>
            <a:picLocks noChangeAspect="1"/>
          </p:cNvPicPr>
          <p:nvPr>
            <p:custDataLst>
              <p:tags r:id="rId3"/>
            </p:custDataLst>
          </p:nvPr>
        </p:nvPicPr>
        <p:blipFill>
          <a:blip r:embed="rId4"/>
          <a:stretch>
            <a:fillRect/>
          </a:stretch>
        </p:blipFill>
        <p:spPr>
          <a:xfrm>
            <a:off x="633095" y="501015"/>
            <a:ext cx="664210" cy="646430"/>
          </a:xfrm>
          <a:prstGeom prst="rect">
            <a:avLst/>
          </a:prstGeom>
        </p:spPr>
      </p:pic>
      <p:sp>
        <p:nvSpPr>
          <p:cNvPr id="49" name="文本框 48"/>
          <p:cNvSpPr txBox="1"/>
          <p:nvPr>
            <p:custDataLst>
              <p:tags r:id="rId5"/>
            </p:custDataLst>
          </p:nvPr>
        </p:nvSpPr>
        <p:spPr>
          <a:xfrm>
            <a:off x="745490" y="351155"/>
            <a:ext cx="344805" cy="646430"/>
          </a:xfrm>
          <a:prstGeom prst="rect">
            <a:avLst/>
          </a:prstGeom>
          <a:noFill/>
        </p:spPr>
        <p:txBody>
          <a:bodyPr wrap="square" rtlCol="0" anchor="t">
            <a:noAutofit/>
          </a:bodyPr>
          <a:p>
            <a:pPr indent="0" fontAlgn="auto">
              <a:lnSpc>
                <a:spcPct val="150000"/>
              </a:lnSpc>
              <a:spcBef>
                <a:spcPts val="0"/>
              </a:spcBef>
              <a:spcAft>
                <a:spcPts val="0"/>
              </a:spcAft>
            </a:pPr>
            <a:r>
              <a:rPr lang="en-US" altLang="zh-CN" sz="2800" b="1">
                <a:solidFill>
                  <a:schemeClr val="bg1"/>
                </a:solidFill>
                <a:uFillTx/>
                <a:latin typeface="Source Han Sans CN Heavy" panose="020B0800000000000000" charset="-122"/>
                <a:ea typeface="Source Han Sans CN Heavy" panose="020B0800000000000000" charset="-122"/>
              </a:rPr>
              <a:t>C</a:t>
            </a:r>
            <a:endParaRPr lang="en-US" altLang="zh-CN" sz="2800" b="1">
              <a:solidFill>
                <a:schemeClr val="bg1"/>
              </a:solidFill>
              <a:uFillTx/>
              <a:latin typeface="Source Han Sans CN Heavy" panose="020B0800000000000000" charset="-122"/>
              <a:ea typeface="Source Han Sans CN Heavy" panose="020B0800000000000000" charset="-122"/>
            </a:endParaRPr>
          </a:p>
        </p:txBody>
      </p:sp>
      <p:sp>
        <p:nvSpPr>
          <p:cNvPr id="50" name="文本框 49"/>
          <p:cNvSpPr txBox="1"/>
          <p:nvPr>
            <p:custDataLst>
              <p:tags r:id="rId6"/>
            </p:custDataLst>
          </p:nvPr>
        </p:nvSpPr>
        <p:spPr>
          <a:xfrm>
            <a:off x="1284605" y="419100"/>
            <a:ext cx="10730230" cy="1128395"/>
          </a:xfrm>
          <a:prstGeom prst="rect">
            <a:avLst/>
          </a:prstGeom>
          <a:noFill/>
        </p:spPr>
        <p:txBody>
          <a:bodyPr wrap="square" rtlCol="0" anchor="t">
            <a:noAutofit/>
          </a:bodyPr>
          <a:p>
            <a:pPr indent="0" fontAlgn="auto">
              <a:lnSpc>
                <a:spcPct val="170000"/>
              </a:lnSpc>
              <a:spcBef>
                <a:spcPts val="0"/>
              </a:spcBef>
              <a:spcAft>
                <a:spcPts val="0"/>
              </a:spcAft>
            </a:pPr>
            <a:r>
              <a:rPr sz="2000" b="1">
                <a:solidFill>
                  <a:schemeClr val="tx1"/>
                </a:solidFill>
                <a:uFillTx/>
                <a:latin typeface="Source Han Sans CN Heavy" panose="020B0800000000000000" charset="-122"/>
                <a:ea typeface="Source Han Sans CN Heavy" panose="020B0800000000000000" charset="-122"/>
                <a:cs typeface="黑体" panose="02010609060101010101" charset="-122"/>
              </a:rPr>
              <a:t>Complete the words based on the pictures. Then fill in the blanks with the words. </a:t>
            </a:r>
            <a:endParaRPr sz="2000" b="1">
              <a:solidFill>
                <a:schemeClr val="tx1"/>
              </a:solidFill>
              <a:uFillTx/>
              <a:latin typeface="Source Han Sans CN Heavy" panose="020B0800000000000000" charset="-122"/>
              <a:ea typeface="Source Han Sans CN Heavy" panose="020B0800000000000000" charset="-122"/>
              <a:cs typeface="黑体" panose="02010609060101010101" charset="-122"/>
            </a:endParaRPr>
          </a:p>
          <a:p>
            <a:pPr indent="0" fontAlgn="auto">
              <a:lnSpc>
                <a:spcPct val="170000"/>
              </a:lnSpc>
              <a:spcBef>
                <a:spcPts val="0"/>
              </a:spcBef>
              <a:spcAft>
                <a:spcPts val="0"/>
              </a:spcAft>
            </a:pPr>
            <a:r>
              <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rPr>
              <a:t>根据图片完成单词拼写，然后用这些单词完成句子。</a:t>
            </a:r>
            <a:endParaRPr lang="zh-CN" altLang="en-US" sz="2000">
              <a:solidFill>
                <a:schemeClr val="tx1"/>
              </a:solidFill>
              <a:uFillTx/>
              <a:latin typeface="Source Han Serif CN Regular" panose="02020400000000000000" charset="-122"/>
              <a:ea typeface="Source Han Serif CN Regular" panose="02020400000000000000" charset="-122"/>
              <a:cs typeface="黑体" panose="02010609060101010101" charset="-122"/>
            </a:endParaRPr>
          </a:p>
        </p:txBody>
      </p:sp>
      <p:sp>
        <p:nvSpPr>
          <p:cNvPr id="35" name="文本框 34"/>
          <p:cNvSpPr txBox="1"/>
          <p:nvPr>
            <p:custDataLst>
              <p:tags r:id="rId7"/>
            </p:custDataLst>
          </p:nvPr>
        </p:nvSpPr>
        <p:spPr>
          <a:xfrm>
            <a:off x="467995" y="3195320"/>
            <a:ext cx="1094105" cy="6457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 __ ue</a:t>
            </a:r>
            <a:endParaRPr lang="en-US" altLang="zh-CN" sz="2000">
              <a:uFillTx/>
              <a:latin typeface="Times New Roman" panose="02020603050405020304" charset="0"/>
              <a:ea typeface="黑体" panose="02010609060101010101" charset="-122"/>
              <a:sym typeface="+mn-ea"/>
            </a:endParaRPr>
          </a:p>
        </p:txBody>
      </p:sp>
      <p:sp>
        <p:nvSpPr>
          <p:cNvPr id="11" name="文本框 10"/>
          <p:cNvSpPr txBox="1"/>
          <p:nvPr>
            <p:custDataLst>
              <p:tags r:id="rId8"/>
            </p:custDataLst>
          </p:nvPr>
        </p:nvSpPr>
        <p:spPr>
          <a:xfrm>
            <a:off x="2719705" y="3195320"/>
            <a:ext cx="1207770" cy="6457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 __ ane    </a:t>
            </a:r>
            <a:endParaRPr lang="en-US" altLang="zh-CN" sz="2000">
              <a:uFillTx/>
              <a:latin typeface="Times New Roman" panose="02020603050405020304" charset="0"/>
              <a:ea typeface="黑体" panose="02010609060101010101" charset="-122"/>
              <a:sym typeface="+mn-ea"/>
            </a:endParaRPr>
          </a:p>
        </p:txBody>
      </p:sp>
      <p:sp>
        <p:nvSpPr>
          <p:cNvPr id="12" name="文本框 11"/>
          <p:cNvSpPr txBox="1"/>
          <p:nvPr>
            <p:custDataLst>
              <p:tags r:id="rId9"/>
            </p:custDataLst>
          </p:nvPr>
        </p:nvSpPr>
        <p:spPr>
          <a:xfrm>
            <a:off x="4850765" y="3195320"/>
            <a:ext cx="1483995" cy="6457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 __ ower     </a:t>
            </a:r>
            <a:endParaRPr lang="en-US" altLang="zh-CN" sz="2000">
              <a:uFillTx/>
              <a:latin typeface="Times New Roman" panose="02020603050405020304" charset="0"/>
              <a:ea typeface="黑体" panose="02010609060101010101" charset="-122"/>
              <a:sym typeface="+mn-ea"/>
            </a:endParaRPr>
          </a:p>
        </p:txBody>
      </p:sp>
      <p:sp>
        <p:nvSpPr>
          <p:cNvPr id="14" name="文本框 13"/>
          <p:cNvSpPr txBox="1"/>
          <p:nvPr>
            <p:custDataLst>
              <p:tags r:id="rId10"/>
            </p:custDataLst>
          </p:nvPr>
        </p:nvSpPr>
        <p:spPr>
          <a:xfrm>
            <a:off x="1396365" y="5428615"/>
            <a:ext cx="1374140" cy="6457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 __ other</a:t>
            </a:r>
            <a:endParaRPr lang="en-US" altLang="zh-CN" sz="2000">
              <a:uFillTx/>
              <a:latin typeface="Times New Roman" panose="02020603050405020304" charset="0"/>
              <a:ea typeface="黑体" panose="02010609060101010101" charset="-122"/>
              <a:sym typeface="+mn-ea"/>
            </a:endParaRPr>
          </a:p>
        </p:txBody>
      </p:sp>
      <p:sp>
        <p:nvSpPr>
          <p:cNvPr id="15" name="文本框 14"/>
          <p:cNvSpPr txBox="1"/>
          <p:nvPr>
            <p:custDataLst>
              <p:tags r:id="rId11"/>
            </p:custDataLst>
          </p:nvPr>
        </p:nvSpPr>
        <p:spPr>
          <a:xfrm>
            <a:off x="3521075" y="5428615"/>
            <a:ext cx="2357120" cy="645795"/>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__ __ een   __ __ass    </a:t>
            </a:r>
            <a:endParaRPr lang="en-US" altLang="zh-CN" sz="2000">
              <a:uFillTx/>
              <a:latin typeface="Times New Roman" panose="02020603050405020304" charset="0"/>
              <a:ea typeface="黑体" panose="02010609060101010101" charset="-122"/>
              <a:sym typeface="+mn-ea"/>
            </a:endParaRPr>
          </a:p>
        </p:txBody>
      </p:sp>
      <p:sp>
        <p:nvSpPr>
          <p:cNvPr id="16" name="文本框 15"/>
          <p:cNvSpPr txBox="1"/>
          <p:nvPr>
            <p:custDataLst>
              <p:tags r:id="rId12"/>
            </p:custDataLst>
          </p:nvPr>
        </p:nvSpPr>
        <p:spPr>
          <a:xfrm>
            <a:off x="6565900" y="2759075"/>
            <a:ext cx="5200650" cy="2382520"/>
          </a:xfrm>
          <a:prstGeom prst="rect">
            <a:avLst/>
          </a:prstGeom>
          <a:noFill/>
        </p:spPr>
        <p:txBody>
          <a:bodyPr wrap="square" rtlCol="0" anchor="t">
            <a:noAutofit/>
          </a:bodyPr>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1. My _____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 and I like to play games outside.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2. The sky is _____ on sunny days.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3. The 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___ is beautiful. You can’t pick it up.    </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4. Sheep like to eat ____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 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___.</a:t>
            </a:r>
            <a:endParaRPr lang="en-US" altLang="zh-CN" sz="2000">
              <a:uFillTx/>
              <a:latin typeface="Times New Roman" panose="02020603050405020304" charset="0"/>
              <a:ea typeface="黑体" panose="02010609060101010101" charset="-122"/>
              <a:sym typeface="+mn-ea"/>
            </a:endParaRPr>
          </a:p>
          <a:p>
            <a:pPr indent="0" algn="l" fontAlgn="auto">
              <a:lnSpc>
                <a:spcPct val="150000"/>
              </a:lnSpc>
              <a:spcBef>
                <a:spcPts val="0"/>
              </a:spcBef>
              <a:spcAft>
                <a:spcPts val="0"/>
              </a:spcAft>
              <a:extLst>
                <a:ext uri="{35155182-B16C-46BC-9424-99874614C6A1}">
                  <wpsdc:indentchars xmlns:wpsdc="http://www.wps.cn/officeDocument/2017/drawingmlCustomData" val="0" checksum="583291441"/>
                </a:ext>
              </a:extLst>
            </a:pPr>
            <a:r>
              <a:rPr lang="en-US" altLang="zh-CN" sz="2000">
                <a:uFillTx/>
                <a:latin typeface="Times New Roman" panose="02020603050405020304" charset="0"/>
                <a:ea typeface="黑体" panose="02010609060101010101" charset="-122"/>
                <a:sym typeface="+mn-ea"/>
              </a:rPr>
              <a:t>5. A ___</a:t>
            </a:r>
            <a:r>
              <a:rPr lang="en-US" altLang="zh-CN" sz="2000">
                <a:uFillTx/>
                <a:latin typeface="Times New Roman" panose="02020603050405020304" charset="0"/>
                <a:ea typeface="黑体" panose="02010609060101010101" charset="-122"/>
                <a:sym typeface="+mn-ea"/>
              </a:rPr>
              <a:t>__</a:t>
            </a:r>
            <a:r>
              <a:rPr lang="en-US" altLang="zh-CN" sz="2000">
                <a:uFillTx/>
                <a:latin typeface="Times New Roman" panose="02020603050405020304" charset="0"/>
                <a:ea typeface="黑体" panose="02010609060101010101" charset="-122"/>
                <a:sym typeface="+mn-ea"/>
              </a:rPr>
              <a:t>__  can fly high in the sky.    </a:t>
            </a:r>
            <a:endParaRPr lang="en-US" altLang="zh-CN" sz="2000">
              <a:uFillTx/>
              <a:latin typeface="Times New Roman" panose="02020603050405020304" charset="0"/>
              <a:ea typeface="黑体" panose="02010609060101010101" charset="-122"/>
              <a:sym typeface="+mn-ea"/>
            </a:endParaRPr>
          </a:p>
        </p:txBody>
      </p:sp>
      <p:sp>
        <p:nvSpPr>
          <p:cNvPr id="31" name="文本框 30"/>
          <p:cNvSpPr txBox="1"/>
          <p:nvPr/>
        </p:nvSpPr>
        <p:spPr>
          <a:xfrm>
            <a:off x="531495" y="3322320"/>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   l</a:t>
            </a:r>
            <a:endParaRPr lang="en-US" altLang="zh-CN" sz="2000">
              <a:solidFill>
                <a:srgbClr val="FF0000"/>
              </a:solidFill>
              <a:latin typeface="Times New Roman" panose="02020603050405020304" charset="0"/>
              <a:cs typeface="Times New Roman" panose="02020603050405020304" charset="0"/>
            </a:endParaRPr>
          </a:p>
        </p:txBody>
      </p:sp>
      <p:sp>
        <p:nvSpPr>
          <p:cNvPr id="19" name="文本框 18"/>
          <p:cNvSpPr txBox="1"/>
          <p:nvPr/>
        </p:nvSpPr>
        <p:spPr>
          <a:xfrm>
            <a:off x="2818130" y="3296920"/>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p   l</a:t>
            </a:r>
            <a:endParaRPr lang="en-US" altLang="zh-CN" sz="2000">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4925060" y="3335020"/>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    l</a:t>
            </a:r>
            <a:endParaRPr lang="en-US" altLang="zh-CN" sz="200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1485900" y="5535930"/>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   r</a:t>
            </a:r>
            <a:endParaRPr lang="en-US" altLang="zh-CN" sz="2000">
              <a:solidFill>
                <a:srgbClr val="FF0000"/>
              </a:solidFill>
              <a:latin typeface="Times New Roman" panose="02020603050405020304" charset="0"/>
              <a:cs typeface="Times New Roman" panose="02020603050405020304" charset="0"/>
            </a:endParaRPr>
          </a:p>
        </p:txBody>
      </p:sp>
      <p:sp>
        <p:nvSpPr>
          <p:cNvPr id="22" name="文本框 21"/>
          <p:cNvSpPr txBox="1"/>
          <p:nvPr/>
        </p:nvSpPr>
        <p:spPr>
          <a:xfrm>
            <a:off x="3597275" y="5513705"/>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g   r</a:t>
            </a:r>
            <a:endParaRPr lang="en-US" altLang="zh-CN" sz="2000">
              <a:solidFill>
                <a:srgbClr val="FF0000"/>
              </a:solidFill>
              <a:latin typeface="Times New Roman" panose="02020603050405020304" charset="0"/>
              <a:cs typeface="Times New Roman" panose="02020603050405020304" charset="0"/>
            </a:endParaRPr>
          </a:p>
        </p:txBody>
      </p:sp>
      <p:sp>
        <p:nvSpPr>
          <p:cNvPr id="23" name="文本框 22"/>
          <p:cNvSpPr txBox="1"/>
          <p:nvPr/>
        </p:nvSpPr>
        <p:spPr>
          <a:xfrm>
            <a:off x="4774565" y="5513705"/>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g   r</a:t>
            </a:r>
            <a:endParaRPr lang="en-US" altLang="zh-CN" sz="2000">
              <a:solidFill>
                <a:srgbClr val="FF0000"/>
              </a:solidFill>
              <a:latin typeface="Times New Roman" panose="02020603050405020304" charset="0"/>
              <a:cs typeface="Times New Roman" panose="02020603050405020304" charset="0"/>
            </a:endParaRPr>
          </a:p>
        </p:txBody>
      </p:sp>
      <p:sp>
        <p:nvSpPr>
          <p:cNvPr id="24" name="文本框 23"/>
          <p:cNvSpPr txBox="1"/>
          <p:nvPr/>
        </p:nvSpPr>
        <p:spPr>
          <a:xfrm>
            <a:off x="7321550" y="2860040"/>
            <a:ext cx="98171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brother  </a:t>
            </a:r>
            <a:endParaRPr lang="en-US" altLang="zh-CN" sz="2000">
              <a:solidFill>
                <a:srgbClr val="FF0000"/>
              </a:solidFill>
              <a:latin typeface="Times New Roman" panose="02020603050405020304" charset="0"/>
              <a:cs typeface="Times New Roman" panose="02020603050405020304" charset="0"/>
            </a:endParaRPr>
          </a:p>
        </p:txBody>
      </p:sp>
      <p:sp>
        <p:nvSpPr>
          <p:cNvPr id="25" name="文本框 24"/>
          <p:cNvSpPr txBox="1"/>
          <p:nvPr/>
        </p:nvSpPr>
        <p:spPr>
          <a:xfrm>
            <a:off x="8023860" y="3322320"/>
            <a:ext cx="676910"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blue   </a:t>
            </a:r>
            <a:endParaRPr lang="en-US" altLang="zh-CN" sz="2000">
              <a:solidFill>
                <a:srgbClr val="FF0000"/>
              </a:solidFill>
              <a:latin typeface="Times New Roman" panose="02020603050405020304" charset="0"/>
              <a:cs typeface="Times New Roman" panose="02020603050405020304" charset="0"/>
            </a:endParaRPr>
          </a:p>
        </p:txBody>
      </p:sp>
      <p:sp>
        <p:nvSpPr>
          <p:cNvPr id="26" name="文本框 25"/>
          <p:cNvSpPr txBox="1"/>
          <p:nvPr/>
        </p:nvSpPr>
        <p:spPr>
          <a:xfrm>
            <a:off x="7417435" y="3759200"/>
            <a:ext cx="91122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flower    </a:t>
            </a:r>
            <a:endParaRPr lang="en-US" altLang="zh-CN" sz="2000">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8764270" y="4202430"/>
            <a:ext cx="173672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green      grass     </a:t>
            </a:r>
            <a:endParaRPr lang="en-US" altLang="zh-CN" sz="2000">
              <a:solidFill>
                <a:srgbClr val="FF0000"/>
              </a:solidFill>
              <a:latin typeface="Times New Roman" panose="02020603050405020304" charset="0"/>
              <a:cs typeface="Times New Roman" panose="02020603050405020304" charset="0"/>
            </a:endParaRPr>
          </a:p>
        </p:txBody>
      </p:sp>
      <p:sp>
        <p:nvSpPr>
          <p:cNvPr id="28" name="文本框 27"/>
          <p:cNvSpPr txBox="1"/>
          <p:nvPr/>
        </p:nvSpPr>
        <p:spPr>
          <a:xfrm>
            <a:off x="7296150" y="4653915"/>
            <a:ext cx="859155" cy="398780"/>
          </a:xfrm>
          <a:prstGeom prst="rect">
            <a:avLst/>
          </a:prstGeom>
          <a:noFill/>
        </p:spPr>
        <p:txBody>
          <a:bodyPr wrap="square" rtlCol="0">
            <a:spAutoFit/>
          </a:bodyPr>
          <a:p>
            <a:r>
              <a:rPr lang="en-US" altLang="zh-CN" sz="2000">
                <a:solidFill>
                  <a:srgbClr val="FF0000"/>
                </a:solidFill>
                <a:latin typeface="Times New Roman" panose="02020603050405020304" charset="0"/>
                <a:cs typeface="Times New Roman" panose="02020603050405020304" charset="0"/>
              </a:rPr>
              <a:t>plane    </a:t>
            </a:r>
            <a:endParaRPr lang="en-US" altLang="zh-CN" sz="2000">
              <a:solidFill>
                <a:srgbClr val="FF0000"/>
              </a:solidFill>
              <a:latin typeface="Times New Roman" panose="02020603050405020304" charset="0"/>
              <a:cs typeface="Times New Roman" panose="02020603050405020304" charset="0"/>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14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TEMPLATE_CATEGORY" val="custom"/>
  <p:tag name="KSO_WM_TEMPLATE_INDEX" val="2"/>
  <p:tag name="KSO_WM_TAG_VERSION" val="1.0"/>
  <p:tag name="KSO_WM_BEAUTIFY_FLAG" val="#wm#"/>
  <p:tag name="KSO_WM_TEMPLATE_THUMBS_INDEX" val="1、3、4、5、8、11、12、15、16、17、21、22、23、24、25、"/>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party culture 1">
  <a:themeElements>
    <a:clrScheme name="自定义 5">
      <a:dk1>
        <a:srgbClr val="000000"/>
      </a:dk1>
      <a:lt1>
        <a:srgbClr val="FFFFFF"/>
      </a:lt1>
      <a:dk2>
        <a:srgbClr val="505046"/>
      </a:dk2>
      <a:lt2>
        <a:srgbClr val="EEECE1"/>
      </a:lt2>
      <a:accent1>
        <a:srgbClr val="C00000"/>
      </a:accent1>
      <a:accent2>
        <a:srgbClr val="FFBD47"/>
      </a:accent2>
      <a:accent3>
        <a:srgbClr val="FCDD07"/>
      </a:accent3>
      <a:accent4>
        <a:srgbClr val="FF8427"/>
      </a:accent4>
      <a:accent5>
        <a:srgbClr val="F6DE64"/>
      </a:accent5>
      <a:accent6>
        <a:srgbClr val="B22600"/>
      </a:accent6>
      <a:hlink>
        <a:srgbClr val="F5F3EB"/>
      </a:hlink>
      <a:folHlink>
        <a:srgbClr val="F9B100"/>
      </a:folHlink>
    </a:clrScheme>
    <a:fontScheme name="g5jtkinr">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noAutofit/>
      </a:bodyPr>
      <a:lstStyle>
        <a:defPPr algn="ctr">
          <a:defRPr sz="3200" dirty="0">
            <a:solidFill>
              <a:srgbClr val="ECEB4D"/>
            </a:solidFill>
            <a:sym typeface="+mn-lt"/>
          </a:defRPr>
        </a:defPPr>
      </a:lstStyle>
      <a:style>
        <a:lnRef idx="2">
          <a:schemeClr val="accent1"/>
        </a:lnRef>
        <a:fillRef idx="1">
          <a:schemeClr val="lt1"/>
        </a:fillRef>
        <a:effectRef idx="0">
          <a:schemeClr val="accent1"/>
        </a:effectRef>
        <a:fontRef idx="minor">
          <a:schemeClr val="dk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12307</Words>
  <Application>WPS 文字</Application>
  <PresentationFormat>宽屏</PresentationFormat>
  <Paragraphs>747</Paragraphs>
  <Slides>30</Slides>
  <Notes>4</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30</vt:i4>
      </vt:variant>
    </vt:vector>
  </HeadingPairs>
  <TitlesOfParts>
    <vt:vector size="48" baseType="lpstr">
      <vt:lpstr>Arial</vt:lpstr>
      <vt:lpstr>宋体</vt:lpstr>
      <vt:lpstr>Wingdings</vt:lpstr>
      <vt:lpstr>黑体</vt:lpstr>
      <vt:lpstr>Times New Roman</vt:lpstr>
      <vt:lpstr>Source Han Sans CN Heavy</vt:lpstr>
      <vt:lpstr>Source Han Serif CN Regular</vt:lpstr>
      <vt:lpstr>Sansita</vt:lpstr>
      <vt:lpstr>Times New Roman Bold</vt:lpstr>
      <vt:lpstr>微软雅黑</vt:lpstr>
      <vt:lpstr>Arial Unicode MS</vt:lpstr>
      <vt:lpstr>Calibri</vt:lpstr>
      <vt:lpstr>Cha</vt:lpstr>
      <vt:lpstr>Source Han Serif CN</vt:lpstr>
      <vt:lpstr>方正书宋+新罗马体</vt:lpstr>
      <vt:lpstr>苹方-简</vt:lpstr>
      <vt:lpstr>Microsoft YaHei</vt:lpstr>
      <vt:lpstr>party culture 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某夜行的盲小丑</cp:lastModifiedBy>
  <cp:revision>328</cp:revision>
  <dcterms:created xsi:type="dcterms:W3CDTF">2025-08-06T01:17:06Z</dcterms:created>
  <dcterms:modified xsi:type="dcterms:W3CDTF">2025-08-06T01:17:06Z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6E19854A2F82735F11AD926815124B6F_43</vt:lpwstr>
  </property>
</Properties>
</file>